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042" r:id="rId3"/>
    <p:sldId id="2037" r:id="rId4"/>
    <p:sldId id="2054" r:id="rId5"/>
    <p:sldId id="2056" r:id="rId6"/>
    <p:sldId id="2057" r:id="rId7"/>
    <p:sldId id="2059" r:id="rId8"/>
    <p:sldId id="2060" r:id="rId9"/>
    <p:sldId id="2061" r:id="rId10"/>
    <p:sldId id="2062" r:id="rId11"/>
    <p:sldId id="2063" r:id="rId12"/>
    <p:sldId id="2065" r:id="rId13"/>
    <p:sldId id="2043" r:id="rId14"/>
    <p:sldId id="2049" r:id="rId15"/>
    <p:sldId id="2050" r:id="rId16"/>
    <p:sldId id="2051" r:id="rId17"/>
    <p:sldId id="2052" r:id="rId18"/>
    <p:sldId id="2044" r:id="rId19"/>
    <p:sldId id="2053" r:id="rId20"/>
    <p:sldId id="2048" r:id="rId21"/>
    <p:sldId id="2045" r:id="rId22"/>
    <p:sldId id="2046" r:id="rId23"/>
    <p:sldId id="2047" r:id="rId24"/>
    <p:sldId id="2064" r:id="rId25"/>
    <p:sldId id="262" r:id="rId26"/>
  </p:sldIdLst>
  <p:sldSz cx="12192000" cy="6858000"/>
  <p:notesSz cx="6858000" cy="9144000"/>
  <p:embeddedFontLst>
    <p:embeddedFont>
      <p:font typeface="나눔스퀘어라운드 Regular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2252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05E"/>
    <a:srgbClr val="02887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/>
    <p:restoredTop sz="77531"/>
  </p:normalViewPr>
  <p:slideViewPr>
    <p:cSldViewPr snapToGrid="0" snapToObjects="1" showGuides="1">
      <p:cViewPr>
        <p:scale>
          <a:sx n="47" d="100"/>
          <a:sy n="47" d="100"/>
        </p:scale>
        <p:origin x="1724" y="0"/>
      </p:cViewPr>
      <p:guideLst>
        <p:guide orient="horz" pos="2205"/>
        <p:guide pos="7469"/>
        <p:guide pos="3840"/>
        <p:guide orient="horz" pos="119"/>
        <p:guide orient="horz" pos="4088"/>
        <p:guide pos="5405"/>
        <p:guide pos="2252"/>
        <p:guide pos="211"/>
        <p:guide orient="horz" pos="595"/>
      </p:guideLst>
    </p:cSldViewPr>
  </p:slideViewPr>
  <p:outlineViewPr>
    <p:cViewPr>
      <p:scale>
        <a:sx n="33" d="100"/>
        <a:sy n="33" d="100"/>
      </p:scale>
      <p:origin x="0" y="-7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9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42:16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18929 2873 489 0,'32'-31'283'15,"-36"17"-115"-15,1 8-82 0,1 1 72 0,2 2-44 16,-1 2-5-16,0 1-15 0,0-1-22 0,-1 1-12 15,1 0-11-15,0 0-9 0,0 0-34 0,0 2 15 0,-6 12 0 16,-10 23 0-16,13-25-3 0,-2 3 1 0,1-2 0 16,-1 0-1-16,3 3 0 0,-3 1 0 0,4-3-6 15,0-1 4-15,0 1-3 0,2 2 0 0,1-3-3 16,3-3-2-16,1-2-2 0,1-1 1 0,3-3-2 16,2 0-1-16,0-1-1 0,4-4-1 0,1-1 1 15,2-2-3-15,1 1 2 0,-2-8-4 16,-2-1 0-16,1-1-3 0,-2-2 1 0,-6-3-1 15,2 4-1-15,-7-3 3 0,2 6-3 0,-2-7 4 16,2 5 0-16,-3 0 1 0,3 2 0 0,-6-1 1 0,-4-2 0 16,-1 5 2-16,-1-3 1 0,-4 9 6 0,-2 2 5 15,-6-2 3-15,4 7 3 0,-2 5-1 0,-2-3 4 16,-3 5-3-16,1 0 2 0,3-3-2 0,-3 1-12 16,-1 0-4-16,8-3-9 0,-2 1 4 0,8 5-80 15,-6-8-38-15,16 3-54 0,-4-2-90 0,7 2 182 16,5-2-142-16,1-1-55 0</inkml:trace>
  <inkml:trace contextRef="#ctx0" brushRef="#br0" timeOffset="278.955">19243 2779 918 0,'43'-43'335'0,"-47"41"-204"0,1 2-68 16,-3 0 28-16,5 0-3 0,-1 0-1 0,1 0-17 16,-3 11-1-16,-2 3-8 0,-10 36-8 15,12-24-6-15,-2 0-11 0,2 1 2 0,-1 1 1 16,1 5-2-16,3-5 2 0,0 7-9 0,0-2-5 16,0 0-3-16,3 3-6 0,0 0-7 0,2-12-5 15,1 8-2-15,-4-7-9 0,4-3-13 0,2-2-14 16,-3-5-17-16,0-5-19 0,0 0-27 0,3 4-102 15,-3-11-78-15,0 3 185 0,1-2-129 0,-2-4-58 0</inkml:trace>
  <inkml:trace contextRef="#ctx0" brushRef="#br0" timeOffset="812.69">19488 2845 1002 0,'-7'-8'121'0,"6"10"-50"0,-2-2 17 0,0-1-36 16,2 1-1-16,0 0 13 0,0 0 86 0,0 0-63 15,0 0-9-15,0 0-5 0,-3 5-29 16,-1 7 8-16,0 2-13 0,-6 25-25 0,9-27-6 16,2-1-2-16,2 2-3 0,5 0 0 0,-2-7 0 15,4 3 0-15,2-6-1 0,6 0 1 0,-3-3 0 16,2 0 0-16,0-9-1 0,-3 2 2 0,8-2-3 16,-4 1 2-16,-6-8-2 0,0 3 1 0,1 0 0 15,0-3 0-15,-4 5-1 0,-1-7-1 0,-3 5 2 0,-5-5-1 16,1 6 0-16,1-3 1 0,-4 3 1 0,0-2 0 15,-2 4 1-15,-2 2 5 0,-3 6 0 0,3-2 4 16,-1 8 1-16,-5 2 4 0,2 0 3 0,-2 5 1 16,1 5 1-16,-1 3 0 0,-2-1-2 0,-1 4 0 15,-2-1-2-15,5 2-3 0,-4 1-2 0,8-4-3 16,-5-1-2-16,4-2-1 0,4 3-1 0,6-7-2 16,0 1 0-16,5 1-2 0,1-2 0 15,0-4-1-15,1 0 2 0,2 0-3 0,8-2 1 0,-1 1 1 16,-2-2-1-16,-4-6-1 0,4 1 1 0,1 1-1 0,1 0-1 15,-5-7-1-15,0 0-2 0,0-4-2 0,2 2-9 16,2 0-2-16,-1-5-6 0,-1-2-4 16,1-4-12-16,-1 7-5 0,-1-4-5 0,-1-1-4 15,1-5-3-15,0 1 5 0,6-3 4 0,-5 0-3 16,-4 5 25-16,5-5 12 0,-8 9 10 0,4 0 10 16,-2 5 29-16,-7 8 3 0,-5 2 6 0,4 1 15 15,0-2-10-15,-2 0-1 0,1 0 0 0,-1 10-4 16,0 0-15-16,0 5-5 0,-1 25-6 0,-2-22-5 15,5-3-2-15,0 0-4 0,-1-3-6 0,1 4-3 16,1-3 0-16,-1 1-13 0,0-3-12 0,3 1-35 16,-1-1-18-16,0-2-16 0,-1-3-22 0,0 0-63 15,1 0-30-15,0-2-25 0,-2-2 133 0,0-2-107 16,0 0-39-16</inkml:trace>
  <inkml:trace contextRef="#ctx0" brushRef="#br0" timeOffset="978.395">19826 2899 807 0,'0'-5'466'0,"0"-1"-170"0,1 3-67 16,-1 2-37-16,0 0-108 0,0 0 2 0,0 0-58 16,0 0 18-16,0-1-24 0,7 0-5 0,6 0-5 15,1 1-4-15,29-3-20 0,-28 4-14 16,1-1-15-16,2-2-15 0,0 3-53 0,0 0-33 16,-8-2-37-16,-1 0-46 0,-2 2 141 0,-7 0-103 0,5 4-65 15</inkml:trace>
  <inkml:trace contextRef="#ctx0" brushRef="#br0" timeOffset="1249.813">19743 3195 378 0,'-6'17'293'0,"0"-2"-88"0,4-4-102 0,1 6 88 16,0-6-85-16,4 4-15 0,4-5-1 0,-2 1-10 15,4 1-37-15,1-2-11 0,3 0-9 0,-1-3-4 16,3-7-4-16,0 1-1 0,-3-2-4 0,2-2-1 15,-2-2 0-15,-1-2-1 0,0-1 1 0,-1-8 4 16,-1 6 0-16,-4-5 4 0,-2 1-1 0,1-4 9 16,0 1 6-16,-7 3 3 0,3 0 6 0,-6 1 8 15,1 3 1-15,-3 4 0 0,1 1 4 0,-5 3-3 16,0 2-3-16,-2 7-6 0,-2-1-4 0,3 3-13 16,-3 5-6-16,1 3-1 0,-1-2-7 15,2 4-6-15,5-3-2 0,0 1-6 0,-2 0-30 0,5-5-23 16,-1 3-25-16,2-7-41 0,4 1 86 0,0-1-69 15,1-5-27-15</inkml:trace>
  <inkml:trace contextRef="#ctx0" brushRef="#br0" timeOffset="1797.752">20373 2901 654 0,'-13'-2'373'0,"3"-2"-172"15,0 3-12-15,4-5-11 0,2-6-18 0,5 13-97 16,-1-5 28-16,7-7-19 0,1 3-15 0,1 3-28 16,4-6-9-16,2 9-6 0,1 2-2 0,2-10-7 15,2 10 3-15,-10-1 0 0,1-2 5 0,1 3 3 16,0 6 1-16,-2 0 8 0,-5-2 2 0,-5 0-1 16,5 8 0-16,1 2-1 0,-3 5-2 0,-3 1-2 15,-3-4 0-15,0 6-7 0,-3-1-1 0,-1-1 0 16,-4 1-3-16,2-3-1 0,-4 6-3 15,-2-2-1-15,-1-1-2 0,-4-5-2 0,7 7-1 16,-4 0-5-16,4-1-8 0,-2-1-9 0,6-6-32 16,-4 1-16-16,9-6-19 0,-2 1-17 0,3-8-50 15,1-4-9-15,4 0-10 0,-2 0 1 0,0-1 29 0,0 1 14 0,3-4 19 16,2-12 27-16,35-20 58 0,-28 19 29 16,-1 4 28-16,6-2 50 0,-2 6 14 0,1-3 16 0,-7 6 10 15,6 3 21-15,-3-5-4 0,0 2-4 16,-1 0-10-16,-3 11-33 0,2-4 8 0,1 3-33 15,1-1-12-15,-8 1-25 0,5 7-10 0,-1-2-15 16,-1 3 3-16,-1-8-64 0,-2 1-41 0,3 3-7 16,-3-2-35-16,1 1 91 0,-3-3-82 0,2 3-27 15</inkml:trace>
  <inkml:trace contextRef="#ctx0" brushRef="#br0" timeOffset="2027.866">20710 2882 902 0,'-2'-8'451'0,"-1"0"-228"16,-1 6-118-16,1-2 41 0,0 2-12 0,2 2-43 16,0 0-10-16,0 0-8 0,0 0-15 0,-1 0-27 15,1 0-5-15,0 8-6 0,0 9-2 16,-2 23-4-16,1-27 0 0,2 2-9 0,-3 4-1 16,1-1-1-16,1 5-4 0,-1 2-3 0,2-4-22 15,0 0-12-15,0-2-11 0,0-1-13 0,2-1-39 16,0-1-18-16,3-9-21 0,-3-1 1 0,1-4-76 15,-1 5-25-15,2-12 146 0,-1 4-104 0,-1-12-44 16</inkml:trace>
  <inkml:trace contextRef="#ctx0" brushRef="#br0" timeOffset="2146.733">20703 3104 297 0,'16'-85'270'0,"-14"77"-20"0,-1-6-101 0,1 6 66 0,-2 3-21 16,0-2-18-16,0 4-7 0,0 1-25 0,0 0-18 16,0 1-52-16,0 0-12 0,0 0-15 0,0 0-11 15,0 0-10-15,0 0-22 0,0 0-12 0,0 1-23 16,0 0-20-16,11 0-92 0,-1 0-59 0,0 0 145 15,31 6-117-15,-32 1-85 0</inkml:trace>
  <inkml:trace contextRef="#ctx0" brushRef="#br0" timeOffset="2398.907">20465 3325 1141 0,'4'-4'479'0,"0"-13"-310"0,2 6-109 0,0-4 15 16,-3-2-9-16,17 6-8 0,-10-6-5 16,5 3-18-16,8 6-10 0,-2 1-1 0,-3-5-5 15,11 8-7-15,-14 0-1 0,-3 1 1 0,3 2-2 16,-8 2-3-16,2 0 3 0,-3 8-5 0,1 1 0 16,-4 3 0-16,3 5-2 0,-5-9-1 0,1 13 2 15,1-1-2-15,-5-6-1 0,1 4 1 0,-1-4-3 16,-2-2-1-16,3 3-6 0,1 1-2 0,-4-12-27 15,3 4-13-15,-1-3-19 0,1-3-26 0,0 0-125 16,-1-3 162-16,1-1-100 0,0 0-58 0</inkml:trace>
  <inkml:trace contextRef="#ctx0" brushRef="#br0" timeOffset="2814.466">21149 2826 863 0,'-6'-8'474'0,"1"-1"-258"0,0 0-135 0,3 5 19 16,-4 4 44-16,2 1-37 0,3-1-2 0,0 0-6 16,-3 4-84-16,0 11 51 0,-44 38-5 0,32-30-4 15,-3 2-40-15,-3 1 27 0,-1 4-4 0,3 0 1 16,-1 2-17-16,1 1-4 0,3-1-5 0,0-2-1 15,3 2-11-15,5-2-1 0,0-6-7 0,1-4-11 16,5-2-1-16,2-10-12 0,1-3-29 0,0 0-18 16,2-5-11-16,-2-2-16 0,0 1-13 0,0 0-36 15,3-8-1-15,7-5 3 0,22-32 26 0,-22 28 11 16,0 0 16-16,-3-3 18 0,-1 10 24 0,5-5 29 16,-4-2 71-16,2 7-25 0,-1 3 67 0,-4 2 31 15,4-1 7-15,-2 11 6 0,3-12 0 0,-9 13 22 16,2 2-60-16,2 1 31 0,0 0-62 0,0 4-12 15,-3-5-22-15,8 2-9 0,-2 3-6 0,2-2-13 16,-2-1-6-16,5 2-26 0,-4 1-15 0,5 0-32 16,-5-3-5-16,-2-4-24 0,2 2-87 0,-4-4-50 15,4 2 154-15,-5-2-102 0,2-3-72 0</inkml:trace>
  <inkml:trace contextRef="#ctx0" brushRef="#br0" timeOffset="3255.062">21055 3152 912 0,'-63'-49'466'0,"57"42"-248"16,2 7-123-16,4 0 23 0,1-4-14 0,-1 3-11 16,0 0-12-16,0 0-17 0,0 0-12 0,6-3-31 15,12-6 1-15,24-11-14 0,-22 14-3 0,0-1-2 16,4-2-5-16,-3-2 1 0,1-1-4 0,1 1 2 16,-1-1-7-16,0 0 8 0,-3 0-2 15,1 0 1-15,-4 0 3 0,3 2 0 0,-8 2 3 16,1-2 4-16,-4 2 9 0,-3 1 5 0,2 7-3 15,-5-2 12-15,0 3 6 0,-3 0 3 0,0 0 5 16,0 0-2-16,-1 8-7 0,-4 6-2 0,-15 29 2 0,13-25-10 16,-4 4-5-16,2-2-4 0,-2-3-6 0,1 6 1 15,0 2-3-15,-1-4-3 0,3 1 0 0,4 0-2 16,-3 0 0-16,7-3-1 0,3-2-1 0,3-3-1 16,1 3 0-16,8-9 1 0,-3-2-1 0,2-2 0 15,4 0 0-15,-1-4-1 0,-1 2 1 0,1-4-1 16,-1 0-1-16,-2-3 0 0,-1 3-1 0,0-2 2 15,-6-1 0-15,3-2-2 0,0 0 0 0,-3 2 0 16,0-1 0-16,-1-2 0 0,-1 0 0 16,-1-2-2-16,2-1-1 0,-3 3 2 0,-5-5-2 15,-2 4 1-15,0-2 1 0,-5 6-1 0,-4-4 2 16,2 3 2-16,-11 7 1 0,5 2 0 0,-4 5 3 16,-1-6 0-16,0 11-1 0,1-5 0 0,3 7-2 15,2-2-7-15,5-2-17 0,-2-1-17 0,6 1-86 16,5-2-62-16,4-4 36 0,3 1 86 0,-2-2-111 0,15-4-42 15</inkml:trace>
  <inkml:trace contextRef="#ctx0" brushRef="#br0" timeOffset="3520.166">21704 2858 1174 0,'-87'-61'503'0,"82"54"-317"0,3 2-116 0,1 1 19 16,0-1-3-16,3 10-11 0,0-7-9 0,-2 2-20 16,0 0-10-16,0 0-10 0,0 0-1 0,0 0-18 15,7 4-2-15,0 1-2 0,0-3-6 0,1 5-12 16,3 4-12-16,24 31-47 0,-27-33-33 15,-3-4-28-15,1 2-48 0,-3-4-58 0,2 3 149 16,-5-2-115-16,0-1-15 0</inkml:trace>
  <inkml:trace contextRef="#ctx0" brushRef="#br0" timeOffset="3943.07">21421 3024 903 0,'-6'0'451'16,"-4"-2"-239"-16,9 0-124 0,-3-2 68 0,7 3-72 15,-3 1-14-15,0-1-9 0,6 0-8 0,5 0-28 0,-3-1-8 16,11-1-6-16,25-6-6 0,-33 2-2 0,4 4-2 16,1-1 0-16,-1 2 0 0,-2 1-1 15,3 0 0-15,-8 1-1 0,1 1-1 0,3 0 1 16,-7 3-1-16,0 1 1 0,-4 2-2 0,2-1 1 16,-3 4 1-16,0 0 1 0,-4 4 1 0,0-1 0 15,-2 6-1-15,1-4 0 0,1 2 1 0,-2 3 1 16,1-3-1-16,-3-1-1 0,4-1 6 0,-1-2 2 15,5-1 4-15,-4-1 1 0,3-2 1 0,1-7 2 0,0 2 4 16,4 1 1-16,-4-5-4 0,0 0-1 0,0 0-3 16,0-2-2-16,0 1 0 0,6 0-2 0,2-1-3 15,1-1-2-15,-2-2-3 0,2 0-1 0,28-24 3 16,-25 20-2-16,-2-3 0 0,1 0-2 0,0 1-1 16,-1-1 0-16,1 2 3 0,-6-2-1 0,2 0-1 15,-4 3 1-15,-1 0 0 0,-1 3 1 0,-1-2 3 16,-2 3 3-16,0 3 0 0,-6-1 3 15,2 2 0-15,-1-1 1 0,-3 3-2 0,-2 2 2 16,0-1-4-16,-1 2-1 0,1 2-3 0,0 0-2 0,-2 5-1 16,-2-1-3-16,0 0-4 0,6-1-9 0,3 1-32 15,-3 0-25-15,5-1-26 0,1-2-36 0,4-3 88 16,1 1-72-16,8-6-24 0</inkml:trace>
  <inkml:trace contextRef="#ctx0" brushRef="#br0" timeOffset="4151.371">21908 2815 1211 0,'-1'-4'495'0,"1"4"-289"0,-6 2-48 16,5-2-22-16,0 0-15 0,0 0 0 0,0 0-82 0,-5 10 18 16,-3 6-11-16,-8 26-8 0,13-25-23 0,1 3 2 15,3-3-4-15,0 5-14 0,1-4 5 0,1-2-3 0,2 2-14 16,-4-2-11-16,6 1-16 0,-3-4-16 0,3 3-19 15,0-5-74-15,5 0-36 0,-2 1-46 0,-4-5-46 16,0-1 171-16,6 1-133 0,-7-7-29 0</inkml:trace>
  <inkml:trace contextRef="#ctx0" brushRef="#br0" timeOffset="4310.998">21910 3069 651 0,'-29'-69'446'0,"26"59"-155"0,0 2-160 0,1 5 70 0,-1 1 17 16,2 1-69-16,1 0-49 0,0 0-20 0,0 0-20 0,0 0-14 15,0-1-16-15,0 1-12 0,0 0-57 0,13 0 11 16,-3 0-24-16,35-2-28 0,-35 3-32 0,6-1-150 16,-4 1 195-16,-4 0-131 0,1 5-72 0</inkml:trace>
  <inkml:trace contextRef="#ctx0" brushRef="#br0" timeOffset="4612.797">21608 3384 1113 0,'-7'0'564'0,"6"-1"-331"0,1-4-61 16,1-2-27-16,6-2-94 0,0-6 32 0,5 3-32 15,-2 0-10-15,3 2-11 0,-1-3-12 0,1 0-9 16,1 1-2-16,3 4-4 0,-1 3-1 0,-2 0-1 16,-1 1-1-16,-2 1 0 0,-1 0-2 0,-1 3 3 0,-5 7-2 0,2 1 1 15,-3-2 0-15,0-1 0 0,-2 4 0 16,-1 2 0-16,0 3-1 0,0-1 1 0,-1-2 1 15,0-3-1-15,0 1 1 0,0 3-1 0,1-5 1 16,0 2 0-16,0-5 0 0,0-1 0 0,0 2 0 16,0-5 1-16,0 0 0 0,0 0-1 0,0-2 1 15,0 1-1-15,0 0 0 0,7-3 1 0,4 1-2 16,-1-9 1-16,29-31-4 0,-26 26-6 16,-4-3-8-16,5 1-8 0,-4 3-14 0,1-2-16 0,3 1-64 15,-1-1-45-15,-2 2-57 0,3 5 148 0,-1 4-111 0,2-2-80 16</inkml:trace>
  <inkml:trace contextRef="#ctx0" brushRef="#br0" timeOffset="5310.127">22128 2978 746 0,'-59'-11'401'0,"51"5"-186"0,2-5-106 16,1 1 70-16,5 3-63 0,-1-2-9 0,1 2-24 16,1-3-8-16,6 4-14 0,-3-3-12 0,4 4-29 15,1-4-18-15,2 2 6 0,5 1 1 0,3 5-5 16,0-1 0-16,-3 1-1 0,2 1 0 16,0 2-1-16,-2 4-1 0,-3 0 3 0,-5 6 6 15,1 0 4-15,-5 6 2 0,-2-1 1 0,-3 5 7 0,-1-1 3 16,-3 10 0-16,-1-2-1 0,0 4-5 15,-2-4-4-15,1 6-3 0,-5-4-1 0,4 2-7 16,-3-3-6-16,1-6-6 0,2 1-12 0,3-7-38 16,-1-3-23-16,2-1-25 0,4-4 11 0,1-2-90 0,2-8-53 0,2-6 149 15,0 3-101-15,-1-4-5 0</inkml:trace>
  <inkml:trace contextRef="#ctx0" brushRef="#br0" timeOffset="5629.595">22257 3060 1070 0,'4'-2'481'16,"-4"-2"-284"-16,2 3-131 0,-2-1 18 0,0 1-13 16,0 0-10-16,0 0-31 0,3-1-10 0,5-1-10 0,5-2-10 15,32-10-7-15,-29 13-6 0,-2-4-4 0,1-1-17 16,-2-1-5-16,1 1-5 0,2 0 0 0,-7-4-4 16,2 2-3-16,-2 0 10 0,-2-2 0 0,2 4 15 15,-4-4 6-15,-5-6 5 0,0 10 3 0,2-5 7 16,-2 1 24-16,0 2 4 0,-1-1 12 0,-1-1 2 15,2 5 27-15,-3 3 7 0,1-1 8 0,-1 2 8 16,2 2-9-16,0 0 7 0,0 0-6 0,0 0 7 16,-2 5-22-16,-1 8-4 0,-1 1 0 15,-10 30-7-15,12-28-6 0,3 0-15 0,3 7-3 16,-7-4-5-16,6 4-7 0,-2 2-4 0,5 1-4 0,-4-3-1 16,-1 2-5-16,1 1-1 0,0-2-15 15,1-1-14-15,8-4-14 0,-7-1-20 0,-1-5-76 16,6 6-46-16,-1-12-67 0,-4-1 163 0,5-3-155 15,-3-3-68-15</inkml:trace>
  <inkml:trace contextRef="#ctx0" brushRef="#br0" timeOffset="6122.054">22518 2903 1226 0,'-10'-7'516'0,"-2"-2"-323"0,2 5-121 0,4-1 28 0,6 4-28 15,-1-1 4-15,6 0-36 0,-5 2-7 0,0 0-10 16,10 0-7-16,6 0-11 0,31-1-16 0,-25 1 10 16,1-2-15-16,-3 4 15 0,-1 0-1 0,-5-1-1 0,3 2-1 15,-6 2-1-15,2-1 2 0,-8 2 1 0,1 6-2 16,-1-7 1-16,-3 5 1 0,-2-1 2 0,-6 2 1 16,2 2 0-16,-6-1 1 0,0 5 0 0,-3-3 1 15,0 1 2-15,2 5-2 0,-1-1 1 16,2-1 0-16,0 3 1 0,7-6-3 0,-1 0 1 15,2 1 0-15,2-4-1 0,1-7 2 0,1 4-3 16,0-2 2-16,5-4-3 0,-1-3 0 0,3 1 2 16,-1-4-1-16,3-1 0 0,-1 2-1 0,4-3-2 15,-1-7-3-15,-1 2 0 0,0-2-6 0,0-1-6 16,0 1-3-16,0-5 2 0,0 2-2 0,-3-4-4 16,3 2 1-16,-2 0 1 0,2 0 2 0,-1-3 6 15,0 0 5-15,0-3-2 0,1 4 0 0,0-1 18 16,-3-2 8-16,-5 8 6 0,1-3 5 0,-3 7 9 15,-2 6 5-15,7 11 3 0,-7-7 11 0,0 7-8 16,-5 11 3-16,1 6 5 0,4 2-2 0,0-3-3 0,-5 6-5 16,-1-7-4-16,1 18-5 0,5 2-7 0,0-2-7 15,3-5-10-15,-3 5-3 0,1-2-4 16,2 5-2-16,-3-7-4 0,5-8-15 0,-2 2-6 16,-3-16-13-16,1 6 6 0,-1-10-62 0,1 2-23 15,6-9-26-15,-3 2-27 0,-2-6-107 0,2-3 186 16,1-2-126-16,-6-2-52 0</inkml:trace>
  <inkml:trace contextRef="#ctx0" brushRef="#br0" timeOffset="6263.258">22829 3076 1108 0,'-2'-5'499'0,"1"-1"-288"16,-6 2-121-16,5 1 36 0,2 1-17 0,2 2-7 16,-2 0-36-16,0-1-13 0,0 0-14 0,8 0-19 15,5-1-12-15,7 1-12 0,27-2-18 16,-28-1-105-16,4-1-25 0,1 3-71 0,-1-2 158 15,-3 2-129-15,-3 0-63 0</inkml:trace>
  <inkml:trace contextRef="#ctx0" brushRef="#br0" timeOffset="6558.4">23133 2874 945 0,'-16'-63'421'0,"6"59"-253"15,0-2-96-15,0 6 50 0,4-2-32 16,-1 2-1-16,2 5-2 0,-1 3 2 0,1 2-5 16,0 8-7-16,0 2-3 0,0 1-10 0,0-2-3 15,1 9-6-15,0-3 0 0,0 2-15 0,0 4-5 16,4 1-6-16,0-3-8 0,-2-2-10 0,5-3-5 0,-3 0-1 15,0 0-1-15,3-4-6 0,-3-6-6 0,1-1-7 0,3-2-25 16,1-6-15-16,-2 1-15 0,4-5-18 16,-2-2-71-16,1-6-38 0,-2-4-44 0,1 1-59 15,-1-5 193-15,0 0-135 0,-2-5-33 0</inkml:trace>
  <inkml:trace contextRef="#ctx0" brushRef="#br0" timeOffset="6811.353">23060 2921 849 0,'-3'-6'436'0,"-3"-8"-232"0,4 9-104 0,1 5 41 0,0-4-3 16,1 3-16-16,0-1-12 0,0 1-32 0,0 0-8 16,0 0-11-16,0 0-4 0,3-2-18 0,9-1-14 15,1 0-4-15,31-30-4 0,-26 34-3 0,-1-2-7 16,2-6-2-16,-4 10-8 0,6 6 6 0,-7 1 0 16,4 0 0-16,-13-1-1 0,5 0 0 0,-5 7 0 15,-4-3 1-15,-1 6-1 0,-4-4 0 0,1-2 0 16,-4 5 0-16,0 1 1 0,-2 3-1 0,1-4 2 15,-1-2-1-15,-2 2 0 0,-1 0 1 0,0 0-1 16,0 3 1-16,0-8-5 0,-1 1-18 0,0 1-15 16,1-4-17-16,3-4-23 0,3-3-85 0,-4 0-50 15,5-2-76-15,2-3 185 0,3-4-172 0,-2 0-75 16</inkml:trace>
  <inkml:trace contextRef="#ctx0" brushRef="#br0" timeOffset="6992.178">23283 2941 922 0,'11'-15'483'0,"-6"6"-243"16,8 4-119-16,-8-6 62 0,3 7-35 0,-2-2-20 16,3 1-38-16,-1 1-16 0,3-3-16 0,-1 0-14 15,-3-2-23-15,4 5-6 0,0-1-4 0,1 1-3 16,1-2-6-16,-2 2-2 0,6 4-5 0,-2-2-5 16,-3 0 3-16,3 1-37 0,-2 1-17 0,0 3-23 15,-5-3-23-15,-2 4-36 0,-2-4-169 16,0 4 224-16,0 1-153 0,-4-2-44 0</inkml:trace>
  <inkml:trace contextRef="#ctx0" brushRef="#br0" timeOffset="7325.908">23266 3079 1008 0,'-4'0'479'0,"4"1"-264"0,-6-5-133 15,5-1 31-15,1 4-16 0,3-7-15 0,1 5-17 16,4-2-26-16,4-1-11 0,1-3 6 0,7 2-23 15,-1-2-5-15,-1-2 0 0,4 1-6 0,-2 0-12 16,1-1 13-16,-3-3-1 0,3 4-16 0,-2-3 13 16,-3 0-1-16,-1 3-6 0,0-1 2 0,-1 0 0 15,-4 4-4-15,2 0 4 0,-5-2 3 16,2 2-1-16,-4-1-1 0,0-3 2 0,-1 7 4 16,-1-4-1-16,1 0 2 0,-3 5 0 0,-1-1 0 15,1 1 2-15,-1 2 3 0,0 1 5 0,0 0 0 0,0 0 4 16,-1 0 11-16,0 0 4 0,0 8 1 0,-1 4 2 15,0 4 2-15,-8 28-2 0,4-22-3 0,1 0-3 16,0-6-12-16,0 3-5 0,2 4-1 16,-1-4-7-16,2-2-8 0,0 1 1 0,1-2-1 0,-1 2-53 15,-1-3-16-15,2-2-68 0,-1 1-40 0,2-4-55 16,-1 0 157-16,-2-4-170 0,2-3-52 0</inkml:trace>
  <inkml:trace contextRef="#ctx0" brushRef="#br0" timeOffset="7507.02">23463 3160 1128 0,'-84'31'522'0,"81"-27"-293"0,1-1-133 0,2 4 40 16,3-2-15-16,2 2-9 0,-2-3-10 0,11 5-31 15,-3-1-12-15,10-5-11 0,-3 3-9 0,0-4-14 16,1 3-3-16,1-5-1 0,3 2-8 0,-9-3-5 16,1 1-4-16,4-3-2 0,-3-2 1 0,-3 1-11 15,-1-5-8-15,0 2-35 0,0-4-14 0,4 0-27 16,-9-1-33-16,-1 0-52 0,0-1 111 15,-1 0-83-15,0 1-19 0</inkml:trace>
  <inkml:trace contextRef="#ctx0" brushRef="#br0" timeOffset="8330.558">24738 3031 873 0,'-53'-44'374'0,"48"31"-217"16,1 5-63-16,0 0 20 0,-4-1-3 0,1-1-8 16,-1 4-9-16,0 1-12 0,2 4-11 0,1 1-13 15,-3 0-26-15,2 0 2 0,-2 2-5 0,-3 4-4 16,1-1-7-16,0-1 0 0,-2 1-1 0,0 0-4 15,-1 5-1-15,0-1-3 0,-2 4-3 16,6-2 5-16,-2-1-2 0,1 2-2 0,-5 7 2 16,2-2 1-16,4-4 0 0,-2 3-2 0,0-1 0 0,1-1 1 15,6 0-2-15,-4 1 0 0,11-8-2 0,4-4-3 16,-4 3-1-16,12-6 1 0,2 0 0 0,6-4-5 16,-1-2 0-16,6-2-1 0,0 3-3 0,0 1 1 15,3 0 2-15,-7 4-4 0,3 0 1 0,-6 0 3 16,2 2 1-16,-9 7 1 0,-5-8 2 0,-3 7 0 15,-4-1 0-15,-2 2 1 0,-2 2 0 0,-4 0 2 16,-4 1-1-16,-7 0-1 0,6 7 1 16,-3-8-1-16,-4 3 1 0,4 1-1 0,-6-2 0 0,3-3-1 15,-3 3 0-15,8-3-13 0,1 1-47 16,1 1-25-16,1-4-34 0,1-7-48 0,6 1 110 16,1 3-92-16,6-16-33 0</inkml:trace>
  <inkml:trace contextRef="#ctx0" brushRef="#br0" timeOffset="8577.787">24977 2756 1347 0,'-4'4'555'0,"-1"3"-363"16,1 0-124-16,-3 2 12 0,2 7-10 0,-2-2-1 16,1 5-3-16,0 1-27 0,2 3-10 0,2-2-9 15,0 2-7-15,0 2-7 0,1-2 0 0,4-1-2 0,0 3 2 16,0-3-3-16,3 3 1 0,-3 5-2 15,2-2 1-15,0-2-1 0,-3-3-2 0,2 6 1 16,1-5-1-16,-2-1-6 0,0-4-7 0,-1-1-7 0,0 0-29 16,-1-6-15-16,1 4-15 0,-2-11-21 0,-1-2-83 15,-1 3-41-15,0-8-58 0,1 1 174 0,0 0-152 16,0 0-67-16</inkml:trace>
  <inkml:trace contextRef="#ctx0" brushRef="#br0" timeOffset="9049.723">24748 3081 609 0,'-13'-2'489'0,"5"-4"-229"0,-1 0-150 16,2 4 80-16,2 9-74 0,0-10-5 0,3 2-13 16,-3 1-2-16,5 0-24 0,0 0-11 0,0 0-13 15,0-1-5-15,1 0-17 0,21-7-8 16,25-6-5-16,-19 9-3 0,1 1-2 0,1-1-7 16,5 1 0-16,2 0-7 0,1 1 7 0,-8-1-1 15,4 2 1-15,-5 3-3 0,1-1 2 0,1 5-1 16,-7 0-3-16,-5-1 0 0,-2 2-1 0,1-2 1 0,-6 0-3 15,-7 1 3-15,4-2-3 0,-6 4 2 0,-2 0 2 16,-1-3 2-16,-2 4-2 0,-9 0 1 0,3 2 2 16,-1 1 2-16,-1 4 0 0,-5-9 3 0,-1 8 0 15,2 0 2-15,1 0 3 0,2 1 0 0,0-1 1 16,3-2-2-16,3-1 1 0,-1 2-1 0,7-6-2 16,3 4 0-16,2-6-2 0,0 1-1 0,8-5-1 15,0 3-1-15,3-6-2 0,0-1 0 16,5-4-1-16,-7-2-1 0,3 3-1 0,-6-7-2 0,2-3-3 15,0 0 2-15,-4 4 0 0,-3-1-1 0,-3 1 1 0,1-3-3 16,-5 1 1-16,2 1 1 0,-3 10 1 0,-6-10 0 16,3 1 2-16,-7-2-1 0,9 1 2 0,-10 2 1 15,1 7 1-15,0-8 4 0,1 4 3 0,0 5 6 16,8 2-1-16,-8 3 3 0,-3-1 2 0,14 2 2 16,-1 0 3-16,3 2-5 0,-3-5 1 0,0 0-4 15,0 0-2-15,5 3 0 0,11 5-5 16,27 33-2-16,-20-28-4 0,-5-1-3 0,3 1-7 15,0-5-6-15,-5 1-8 0,2 2-32 0,2-2-10 16,-8-6-16-16,2 1-13 0,-2-1-14 0,2-2-51 16,-7-1-20-16,1-1-15 0,-3-1 16 0,-4-4 99 15,2 3-78-15,-3-4-8 0</inkml:trace>
  <inkml:trace contextRef="#ctx0" brushRef="#br0" timeOffset="9310.239">25438 3088 887 0,'-31'-78'400'0,"31"77"-216"0,-1 1-31 0,3 6-20 15,-2-6-9-15,0 0-11 0,0 0-75 0,5 13 13 16,1 3-11-16,15 32 5 0,-13-26-20 0,0-1-4 16,-2-4-11-16,1 4-5 0,-1-2 3 0,0-1-5 15,-4-1 1-15,1-4-11 0,-2-1 10 0,-1-9 1 16,0 4 2-16,-2-4 0 0,1-3-3 0,0 0 2 16,0-1 0-16,0 0 0 0,0 0 0 0,0 0 1 15,-2-5 1-15,0-4 6 0,-1-4 2 0,-6-30 6 16,10 32 2-16,0-1 1 0,1 1 1 0,1-1 0 15,1 2-4-15,2 1-3 0,-1-1-3 0,4 5-8 16,2-2-3-16,-2 1-6 0,6 2-12 0,2 2-16 16,0-2-68-16,3 4-44 0,2 0-63 0,0 6 144 15,2-6-146-15,2 1-70 0</inkml:trace>
  <inkml:trace contextRef="#ctx0" brushRef="#br0" timeOffset="9776.691">25898 2845 1250 0,'-41'-46'512'0,"33"54"-328"0,-2-3-123 0,0 8 1 16,0 3 4-16,2 1 3 0,1 0-25 0,-1 1-10 15,3 1-8-15,-4 3-1 0,9 5-4 0,-3-2-1 16,-2 0-5-16,-2 1 0 0,2 2-2 16,-3-1-1-16,6-1 0 0,2-3-5 0,-6 2 2 15,6-4-1-15,4-4 2 0,5 1 1 0,-3 0 2 16,1-11 0-16,1 1 1 0,4-2 0 0,1-2 2 16,4-10-4-16,-1 2 0 0,1-9-5 0,5-2-3 15,-3-6-2-15,3 4-2 0,-7-4 0 0,-6-2-1 0,10-3-3 16,-2 1-2-16,-5 2 0 0,3 1-1 0,1-1 0 15,-3-3 0-15,-1 3 0 0,3-1-1 0,-7 4 3 16,-3-2 2-16,2 4 0 0,-6 0 3 0,1 5 1 16,-2 1 0-16,1 1 3 0,-2 3 0 0,0 2 2 15,-1 4-2-15,1-2 3 0,0 4-1 0,-1 0 1 16,1 0 2-16,0 3 4 0,-2 15-1 0,-4 28 4 16,7-21 3-16,0 2-2 0,0 0 1 0,0 1-2 15,0-5 0-15,3 5-7 0,-1 2 1 0,1 2-6 16,-1-7-5-16,3 1-7 0,-1-1-9 0,2 0-32 15,2-4-25-15,0 3-29 0,0-14-39 0,6-4 93 16,-2 4-76-16,3-10-21 0</inkml:trace>
  <inkml:trace contextRef="#ctx0" brushRef="#br0" timeOffset="10041.174">26361 2882 1266 0,'7'-80'568'0,"-12"73"-373"0,1 5-112 0,2 1-38 15,-3 5 15-15,4 6 4 0,-1 1-4 0,-1 1-4 16,3 12-8-16,-2-3-4 0,-2 5-8 0,2 4-3 16,0-4-2-16,0 2-6 0,-1-3-8 0,3-1-4 0,-3 1-2 15,2-2-1-15,2-3-6 0,2-2-2 0,0-1 0 16,0-1-1-16,-1-5-5 0,0 1-6 0,3-7-8 15,-1 1-41-15,-3-1-20 0,2-4 12 0,1-5-72 16,-4 3-114-16,0 0 179 0,0 0-115 0,1-4-55 16</inkml:trace>
  <inkml:trace contextRef="#ctx0" brushRef="#br0" timeOffset="10392.736">26319 2884 1085 0,'-5'1'496'0,"-2"0"-293"0,9 5-109 0,1 2 47 0,2 3-27 15,2 2-16-15,-2-1-10 0,4 2-18 0,3 2-19 16,1-2-12-16,1 1-12 0,1-1-11 0,3-2-12 16,1 0-3-16,1-4-3 0,-2-1-5 0,-2-4-6 15,3 4-5-15,-4-7-6 0,1-2 0 0,-3-3-2 16,-1 2 1-16,-2-11 2 0,0 3 4 0,1-3 7 16,-4-3 5-16,-2 1 4 0,3-1 3 0,-3 2 5 15,-3-1 3-15,7 2 8 0,-5-1 6 0,-3 0 3 16,4 3 5-16,-2 3 1 0,-4-5 9 0,1 5 1 15,0-1 1-15,1 8-6 0,-1-3-2 0,0 5 0 16,0 0-4-16,0 0-2 0,0 0-4 16,0 0-4-16,0 0 0 0,0 0-2 0,2 9 0 15,0-1 0-15,3 7-1 0,8 27-2 0,-13-27 2 16,0 2-1-16,4 1-3 0,-4 3 0 0,6-1-3 16,-4 0-3-16,5-5 1 0,-5 9 0 0,3-6-5 0,-6 0-1 15,1 7-1-15,7-2-2 0,-7-5-7 0,-1 5-8 0,-5-1-11 16,5-6-48-16,0 2-27 0,1 1 14 15,4-8-93-15,-4-6 122 0,5 6-83 0,2-7-21 0</inkml:trace>
  <inkml:trace contextRef="#ctx0" brushRef="#br0" timeOffset="10794.608">26953 2850 1117 0,'20'-24'514'0,"-26"36"-309"0,0-5-118 0,-2-3 11 15,3 8-9-15,-2 2-8 0,1 2 4 0,3 4-2 16,-1 1-3-16,1-4-43 0,1 6-2 15,-3-3-8-15,4 1-3 0,0 2-4 0,1 0-10 16,0-2 0-16,2 3-3 0,-3-2-2 0,5-1-2 16,0 1 0-16,3-7-1 0,0 2 0 0,2-4 1 15,-4 1 1-15,4-11-2 0,3 4 0 0,-2-5 0 16,-1-2 0-16,2-4-2 0,-5 0 2 0,5-4-1 16,-1 1-1-16,1 1 2 0,0 1-1 0,-2-2 0 0,-2-3 0 0,6 6 1 15,0-3 2-15,-5 5 0 0,4 0 1 16,2-1 0-16,-1-4 1 0,4 6-1 0,0 1 0 15,-7-2 0-15,8 1-5 0,0-2-6 16,-1 1-10-16,-1 1-18 0,-1-2-59 0,1 2 26 0,-3-1-126 16,3-1-85-16,-9 0 194 0,3 0-134 0,-3 0-47 15</inkml:trace>
  <inkml:trace contextRef="#ctx0" brushRef="#br0" timeOffset="11109.548">27761 2881 1230 0,'44'-55'580'15,"-53"64"-346"-15,1-4-129 0,-7 5 20 0,-2 9-46 16,2-3 35-16,-8 8-34 0,4 2-8 0,-1 2-112 16,-2-4 70-16,5-2-34 0,-4 4 20 0,10-2-6 15,-2 2-38-15,2-3 28 0,0-2-2 0,2-1-18 16,5 1-11-16,1-7-11 0,1-2-14 0,-3-1-14 0,5-10-17 16,1 1-63-16,3-2-38 0,-4-1 16 0,0 0-69 15,0 0 149-15,0 0-135 0,3-10-43 0</inkml:trace>
  <inkml:trace contextRef="#ctx0" brushRef="#br0" timeOffset="11228.39">27587 3125 580 0,'30'-89'432'0,"-30"85"-156"0,1 5-155 16,3-1 103-16,-4 0-74 0,0 0-22 0,0 0 4 15,0 0-39-15,1 3-67 0,2 5 14 16,2 2-9-16,3 2-11 0,17 24-12 0,-5-32-8 0,2-2-47 16,-7 8 31-16,7 2-70 0,-2-7-9 0,-3 0-40 0,5-4 92 15,-5 0-73-15,2 3-25 0</inkml:trace>
  <inkml:trace contextRef="#ctx0" brushRef="#br0" timeOffset="11444.548">27949 2837 1046 0,'-6'-9'508'16,"0"5"-280"-16,2 8-127 0,-4 3 68 0,1-2-29 15,3 1-35-15,-1 8 5 0,3 4-7 0,-2 4-30 16,-1 2-14-16,-1-2-10 0,2 2-22 0,4 5-4 15,0 0-3-15,-1 1-20 0,2 3-8 0,3 0 9 16,1-2-1-16,2 3 0 0,0-4-14 0,-1 0-35 16,0 0-15-16,-1-9-20 0,0 2-25 0,1-8-96 15,-2 3-58-15,-1-14 164 0,0 5-123 0,-3-5-70 16</inkml:trace>
  <inkml:trace contextRef="#ctx0" brushRef="#br0" timeOffset="11594.094">27884 3099 1221 0,'4'-7'607'0,"5"9"-366"16,-2-2-4-16,3 0-135 0,-2 6-67 0,4 0 21 15,-1 2-8-15,3-2-30 0,-2-2-12 16,-1-1-12-16,3 0-14 0,-3-2-21 0,1 3-22 0,2-4-93 16,0 1-64-16,-1 1 156 0,0-2-121 0,5 1-54 0</inkml:trace>
  <inkml:trace contextRef="#ctx0" brushRef="#br0" timeOffset="12023.869">28186 2946 803 0,'-38'-80'480'0,"43"80"-238"0,2 5 51 0,1 1-178 16,-3-3-66-16,5 9 31 0,-1-5-1 0,-5-3-24 16,7 10-18-16,3-7-32 0,-2 2 19 0,0-1-5 15,3 0-5-15,-1-4-4 0,-1 2 0 0,1 0-11 16,-2-4 5-16,3 1 1 0,0-3-2 0,-2 0 0 16,0 0-1-16,0-2 1 0,4 1 0 0,-2-2-1 15,0 0 0-15,-5-4 0 0,1-1 1 0,1 1-1 16,-3-3 0-16,0 2-2 0,-8-6-1 0,3 2 1 15,-4-1-1-15,0 1-1 0,-5 1 2 0,-2-2-1 16,-6 9-2-16,0-2 3 0,-2 6 0 0,-2-4 2 16,-5 11 0-16,-1-3 8 0,-3 7 10 15,-1-2 5-15,1 4 7 0,1 0 3 0,2-1 6 0,1-2 0 0,0 9 14 16,3 0-4-16,6-4-12 0,-1 2-2 0,-1 6-2 16,4-5-6-16,6 3-4 0,-2 3-3 0,6-7-12 15,1-1-3-15,2-4-3 16,-1-7-7-16,1 2-10 0,15 9-42 0,-1-4-20 0,-1 6-28 0,2-4-32 15,2-4-153-15,2 3 204 0,-7-11-133 0,-3-1-65 16</inkml:trace>
  <inkml:trace contextRef="#ctx0" brushRef="#br0" timeOffset="12216.307">28313 3116 945 0,'59'-81'460'0,"-63"79"-239"0,6 1-122 0,-6 1 49 15,3 0-20-15,0 0-16 0,0 0-11 0,-1 0-32 16,-1 10-15-16,-3 5-15 0,-20 28-12 0,19-24-16 16,-2-1-6-16,0 2-5 0,-3-1-7 0,2 0-28 15,0 1-13-15,1-2-17 0,-6-2-16 0,3-3-18 0,6-3-23 16,-6-2-75-16,-1 0-26 0,1-4-23 16,1-3 153-16,4 3-114 0,-2-2-69 0</inkml:trace>
  <inkml:trace contextRef="#ctx0" brushRef="#br0" timeOffset="12355.946">28135 3301 558 0,'-29'9'377'15,"28"-7"-123"-15,-1 2-124 0,4 0 114 0,-3-4-56 16,0 0-18-16,1 0-17 0,0 0-40 0,0 0-16 16,0 0-14-16,0 0-13 0,0-1-60 15,7 0 36-15,5-1-18 0,2 0-7 0,25-5-12 0,-18 1-5 0,3 3-9 16,-3-8-7-16,3 2-10 0,2 4-22 0,1-3-4 16,1 5-61-16,-4-5-43 0,1-1-56 0,-7 4 21 15,-2 4 104-15,3-2-110 0,-7 3-22 0</inkml:trace>
  <inkml:trace contextRef="#ctx0" brushRef="#br0" timeOffset="12642.929">28275 3448 1136 0,'0'6'501'0,"0"1"-311"0,-1-4-127 0,4 1 3 15,2 1 0-15,1-1-8 0,5 2-11 0,0-6-30 16,2 0-5-16,6-1-7 0,-1-1-3 0,2-1-2 15,0 0-1-15,1 1 0 0,-5-6 0 0,0 4 0 16,0-2 0-16,-3 2 1 0,0-1 0 0,-6-4 3 16,-3 0 4-16,-4-3 3 0,2 6 3 0,-1-1 6 15,-6-1 1-15,-5-1 10 0,0 3 3 0,0 1 3 16,-2 3-2-16,-2 3 2 0,-5-1 1 16,-5 5-3-16,2-1 0 0,4 0-10 0,-6 1 4 15,3 1-1-15,-1 0-12 0,6 0-5 0,2 1-8 0,0-3 3 16,4 3-14-16,2-3-14 0,6 3-67 15,-1-3-39-15,9 1-51 0,-1-1-98 0,5-2 194 16,2 4-153-16,8-1-47 0</inkml:trace>
  <inkml:trace contextRef="#ctx0" brushRef="#br0" timeOffset="12924.913">28664 2906 1449 0,'-55'-78'626'0,"48"75"-401"0,7 3-101 0,-5-1-34 16,5 7-61-16,10 5 21 0,0 3-12 0,-3-5-23 15,2 1-9-15,2 0-6 0,0 3-8 0,4 0-40 16,-5-7-20-16,0 4-30 0,1-4-32 16,1 4-113-16,-3-2-79 0,-5 0 212 0,-1-2-164 0,4 5-45 15</inkml:trace>
  <inkml:trace contextRef="#ctx0" brushRef="#br0" timeOffset="13330.653">28476 3038 762 0,'0'-3'423'0,"2"-1"-189"16,-1-1-118-16,-1 5 72 0,0 0-62 0,0 0-24 16,6 1-5-16,4 2 2 0,-1-2-37 0,2 2-32 0,33 11-9 0,-29-11-5 15,3 2-4-15,-8-5-9 0,9 4-1 16,-4 0-19-16,7 3 17 0,-8-2 1 0,2-1-1 16,-5-3 0-16,-6-3-1 0,6 7-1 0,-5-5-1 15,-6 0 2-15,-4 0 1 0,3 0-1 0,0 0 0 16,0 0 2-16,-2 5 10 0,-2 5 6 15,-9 5-5-15,-23 32 9 0,23-33 4 0,2 2 3 16,-4 4 1-16,1-1-1 0,3 2-7 0,1-2-4 16,3 0 5-16,1-4-9 0,3 2-3 0,8-3-4 0,0-2 2 15,-2 0-3-15,3-6-2 0,2-1 1 0,2-4-1 0,0 1 1 16,5-5-3-16,-3-1 3 0,1-5-3 0,7 0 1 16,-3-2-2-16,5 0 1 0,0 1-1 0,-2-1 0 15,-4-3 0-15,0 2 1 0,-2 0-1 0,-2-2 0 16,1 2 0-16,-6-2 0 0,1 1 0 15,-5 0 0-15,4 0 0 0,-9 6-1 16,1-2 1-16,-3 2 0 0,-4 4 0 0,-2 3-1 0,0-1 1 16,0 1 0-16,2 4-1 0,-2 2 1 15,-1 1-1-15,1-2-7 0,2 3-8 0,-1-3-10 0,-1-2-45 16,2-1-24-16,-1 3-27 0,7-5-39 0,0-2 99 16,1 2-82-16,2 0-20 0</inkml:trace>
  <inkml:trace contextRef="#ctx0" brushRef="#br0" timeOffset="13539.314">28923 2967 804 0,'2'-8'422'15,"2"4"-179"-15,-1 3-111 0,-1 4 80 0,-2-3-45 16,0 0-41-16,-1 0-6 0,0 0-19 0,0 4-15 16,-1 9-14-16,-2 3-29 0,-8 26-9 0,8-21-5 15,-2-1-7-15,3 2-14 0,-2 1-7 0,4-1-7 16,-1 2-9-16,0-2-33 0,2 0-13 15,1-7-22-15,3 4-20 0,-1-5-18 0,1-3-73 16,0-3-32-16,0-3-38 0,0 0 172 0,1-6-113 0,0 1-70 16</inkml:trace>
  <inkml:trace contextRef="#ctx0" brushRef="#br0" timeOffset="13791.939">28911 3220 719 0,'-31'-65'414'0,"24"62"-193"0,1 1 14 0,6 2-28 16,-2-2-48-16,1 1-96 0,1 0 29 0,0 0-19 15,0-1-14-15,5 1-25 0,12-2-7 0,22-7-5 16,-26 8-10-16,5-1-7 0,1-6 0 0,-2 2-2 16,0 1-2-16,-1-4 0 0,-2 2 1 0,3 1-1 15,-4-3-2-15,0-1 3 0,-5 5-2 0,3 2 5 16,3 0 1-16,-2 1 4 0,-12 0 2 0,6 1 7 16,3 3 4-16,-2 1 0 0,-5 0 0 0,-1 7 1 15,-4-3-3-15,6 0-5 0,0 10-2 0,-1 2-5 16,-7-4-2-16,2 10-4 0,3-2 1 0,1-2-5 15,-2 7-5-15,-3-2-7 0,6-1-10 0,-2-8-17 16,0-1-20-16,2-1-89 0,3 3-60 0,-5-7-103 16,6-2 217-16,0 1-160 0,-2-6-121 0</inkml:trace>
  <inkml:trace contextRef="#ctx0" brushRef="#br0" timeOffset="14363.61">29452 2945 1175 0,'-2'-7'526'0,"-1"3"-296"15,-2 8-159-15,-6-4 66 0,6 9-77 0,-5 2-1 16,-2 3 2-16,0-2 2 0,-4 4-66 0,3 2 2 16,-2 1 24-16,1 0-3 0,2 2-4 0,0 2 1 15,3-4-11-15,-1 3-3 0,3-6 1 0,0 1-2 16,0-4-2-16,3-2 1 0,-1-3-1 15,1-2-3-15,0-2 3 0,4-4-1 0,-1 0-1 16,0-1 1-16,1 0-2 0,0-1-1 0,0 1 0 0,0 0 1 16,0 0 1-16,0 0-1 0,0 0 1 0,4-1-1 15,2-4 3-15,2 1 0 0,5-4 0 0,25-11 1 16,-28 20-1-16,3 3 1 0,-4 0 1 0,3 0-2 16,2 4 0-16,-4 0 0 0,-1-1 0 0,3 1-5 15,-1 1 0-15,0 2-3 0,3 0-2 0,-2 1-5 16,1 0-1-16,-5-5-5 0,-1 2-1 0,-1-1 4 15,-6-6-2-15,5 4-1 0,-3-2 2 0,-2-3 5 16,0 0 3-16,0 0 0 0,0 0 6 0,0 0 0 16,0 0 1-16,0 0 4 0,0-1-1 0,0 0 1 15,0 0 0-15,0 0 2 0,0-6-3 16,0-2 0-16,1-5 1 0,11-25 0 0,-11 24 1 16,4-1 1-16,7 0-2 0,2 5 3 0,-6-9 5 15,-1 3 3-15,15 4-4 0,-9-2 10 0,9 3 9 16,-2 0 0-16,-3 5 3 0,0-5 2 0,7 12 0 0,-13-3 1 0,1 3 11 15,2 2-4-15,-1 1-7 0,-3 4-1 0,-1 4-1 16,0 3-1-16,-3 4-3 0,3 0-3 16,-6 4-11-16,-1 1-3 0,-2 1-1 0,0 2 0 15,-1-1-2-15,-3 1-2 0,-2 2-1 0,0-4-1 16,2-2 1-16,-2 2-2 0,1-1 1 0,-2-7-3 16,0 0-3-16,2-3 0 0,-1 1-57 0,2-5-34 15,-2 2-47-15,-2-8 104 0,3 1-78 0,4 2-36 16</inkml:trace>
  <inkml:trace contextRef="#ctx0" brushRef="#br0" timeOffset="22869.515">20061 3928 616 0,'50'-13'305'0,"-50"13"-177"0,-3-2-41 0,0 1-38 16,2 1 25-16,0 0 9 0,-1 0-21 0,1 0-18 15,-6 1-9-15,-6 4 2 0,-29 14-9 0,27-10-1 16,-3 3 0-16,-1-1-12 0,3 3 14 0,0-3-2 0,-3-1 3 16,2 0 2-16,0 1 6 0,3-1-3 0,3-2-1 15,1-1-1-15,0-2-4 0,7 1-2 0,-1-2-5 16,1 1-8-16,3-1-1 0,3-4-3 0,-3 0-3 16,0 0 0-16,1 0-2 0,15 2-1 0,26 4 0 15,-17-6-5-15,-5 0 0 0,0 0-2 0,4 0-3 16,-1 3-1-16,-4-3-1 0,0 1-2 0,-6 1 0 15,1 2 3-15,-1-2 0 0,-2 1 0 0,-2 0 2 0,-8 2 2 16,6 0-1-16,-4 2 3 0,-3 0 1 0,-13 0 1 16,5 1 1-16,-3 3 2 0,-4 0 2 15,-6 1-1-15,2 1 3 0,-4-2-1 0,-2 4-1 0,0 0-2 16,0 2 1-16,-3-3 1 0,4 1-3 0,5 0 0 0,-7-1-5 16,9-2-11-16,-3 1-13 0,8-4-18 0,1-3-74 15,2 0-46-15,2-4-77 0,5-1 164 0,7-1-158 16,-1 0-74-16</inkml:trace>
  <inkml:trace contextRef="#ctx0" brushRef="#br0" timeOffset="23356.874">20198 4146 407 0,'-9'26'236'0,"6"-28"-83"15,-3 1-63-15,2-2 26 0,3 3-4 0,0 0-3 16,0 0 12-16,0 0-8 0,-1 0-1 0,2 0-35 0,0 0-6 15,0 0-7-15,3 6-8 0,0 0-5 16,1 0-20-16,2-1-5 0,8 1-15 0,30 24 3 16,-26-24-3-16,-2-9-3 0,3 2 1 0,1-1-2 15,0-3 0-15,-2-1-3 0,0-3 1 0,0 2 2 16,-3-6-3-16,-3 3 0 0,-2-2-1 0,2 2-1 16,-6 0 0-16,-1-2 1 0,-3 2-2 0,-1 0 1 15,-9 3-2-15,7-1 0 0,-11 0 0 0,-3 3-1 0,0 3-1 16,-2-3 0-16,-4 10-1 0,-2-1 1 15,1 4-1-15,1-1 3 0,0 8 0 0,0-2-1 16,1 4 2-16,1 0 5 0,2 6 2 0,2-1 0 0,5-3 5 16,1 4-1-16,5-5 0 0,-1 1 1 0,4-1-1 15,2-7-3-15,5-1-2 0,0-3-4 0,4-2-12 16,3-2-9-16,5-3-17 0,-1-1-15 0,4-3-50 16,3-4-25-16,3 5-26 0,1 1-28 0,-3-2-18 15,-5-1-36-15,6-1 130 0,1 2-89 0,-4 2 19 16</inkml:trace>
  <inkml:trace contextRef="#ctx0" brushRef="#br0" timeOffset="24285.365">20697 4178 370 0,'6'-12'241'0,"-2"0"-82"0,1-2-75 0,-1 2 49 16,-2-2-8-16,-1 0-3 0,0 3-12 0,0 0-15 0,-1 2-3 16,-1 4-9-16,0-1-5 0,-1 1-14 0,-1 2-5 15,-2 0-7-15,1 2-1 0,-1 1-12 0,0 1-12 16,-3 0 0-16,1 3-5 0,-1 1-6 0,-1 2-2 15,-2 5-2-15,0-5-4 0,0 1-4 0,3 1 0 0,-3 2 2 16,-1-2-5-16,1 1 1 0,1-2 0 0,4-1-2 0,0 3 2 16,1-1 1-16,0 0 2 0,2-2-3 0,0-2 4 15,6 0-1-15,-2-2 0 0,-1-3 2 0,0 0-2 16,0 0 1-16,0 0-1 0,0 0 1 0,11 0-3 16,-3-1 1-16,3 0-3 0,29-4-1 0,-29-3-1 15,3 2-8-15,2-3-4 0,0-1-3 0,-2 1-1 16,1-2-6-16,2 0 1 0,-1 1-1 15,0 2 0-15,0-1 7 0,1 2 4 0,-2 3 3 0,-2-2-1 16,-2 4 6-16,-4 0 2 0,0 6 2 0,-3 1 7 16,-3 4-1-16,-1 4 3 0,-6 4 1 0,3 2 3 15,-3-1 1-15,-4 8-2 0,-3 0-1 0,1 4-1 16,2-4-4-16,-2 0-2 0,0-1-2 0,-3 4 1 16,2-4-3-16,-1 1 1 0,4-4 0 0,1-3-1 0,-4 6 0 15,4-2 1-15,1 0 1 0,3-6-2 0,1 2 0 16,-1 2 1-16,5-7-1 0,0 1 1 0,1-4 0 15,5-2 1-15,-1-3 1 0,3-2 1 0,-1-2 0 16,3-3-2-16,6-2 1 0,-3-3-3 0,2-1-3 16,4-3-6-16,-2-3-3 0,2 2-2 0,-1-5-3 15,0-1-3-15,-1-2 1 0,-3 2 2 0,3-1 5 16,-2-2 3-16,3 6 2 0,-6-6 2 0,-2 5 4 16,1 0 1-16,-9 1 0 0,6 2 0 0,-7 0 0 0,-10-1-1 15,0 3 2-15,4-1 1 0,-5 3-1 0,1 0 0 16,-4 1 0-16,-2 1 4 0,-2 3-2 0,3-3 3 15,-2 2 1-15,-2 3 1 0,-2 2 1 0,2 1 1 16,2 3 2-16,3-3-3 0,-1 3 2 0,0 5-3 16,5-6-1-16,1 2-3 0,5-4 1 0,1 1-1 15,4 0 0-15,-2-3-1 0,0 0-3 0,0 0-3 0,9-2 1 16,6-1-11-16,30-8-21 0,-24 1-9 0,2 2-8 16,0-2-6-16,1-2-7 0,2 0-8 0,2 0 5 15,-4-1 13-15,2-1 19 0,-2 0 7 0,-5-1 9 16,1-2 8-16,-2 4 14 0,-4-2 15 0,-4 2-2 15,3 1 5-15,-5-1 7 0,-2 4 6 0,1 0 9 16,-2-1 3-16,-1 4-3 0,-3 0-1 0,0 4-1 0,-1 0 2 16,-1 2-6-16,0 0-2 0,0 0-8 0,0 0-3 0,-1 1 1 15,-5 12-1-15,-2 1-2 0,-15 28-6 0,17-24 0 16,-1 0-2-16,3 6-1 0,-1-3 1 0,-1-5-3 16,1 5-1-16,2-3-1 0,2 0-1 0,0-5-1 15,2-2 0-15,1-5-1 0,3 0-2 0,4 1 0 16,-1-7-1-16,2 0-3 0,1-1-4 15,-1-6 2-15,2 0-22 0,3 2-6 0,-2-2 7 0,1-4-27 16,1 0-3-16,-2-4-3 0,1 3 1 0,-1 3-3 16,-6-6 16-16,2-2 7 0,0 1-8 0,0 6 28 15,-3-3 5-15,-2 3 9 0,0-1 12 0,1 5 10 16,-2-2 8-16,-1 4 5 0,0 2 4 0,-1-1 8 16,0 1 3-16,0 2 1 0,0 0-9 0,0 0-4 0,0 0-4 15,-1 0-4-15,1 6-4 0,0 8-8 16,0-1-4-16,2 26-4 0,-2-24-4 0,4-1-11 15,0 0-7-15,1 1-11 0,0-3-10 0,-1-2-44 0,1-1-25 16,2-1-36-16,-1-1-47 0,-1 1 121 0,0 0-91 16,1-2-26-16</inkml:trace>
  <inkml:trace contextRef="#ctx0" brushRef="#br0" timeOffset="24719.121">21436 4162 638 0,'-90'-26'342'0,"85"29"-173"0,2 3-11 0,0 2-23 0,2 0-61 15,1 1 36-15,3 1-8 0,-1-1-11 0,0 1-32 16,2-2-8-16,4 0-8 0,-1 1-5 0,-1-2-15 15,2-1-3-15,4-1-5 0,1 0-4 0,1-5-1 16,1 0-3-16,-1-3-3 0,4-4-3 16,5 3-1-16,-3-5-6 0,-3-4 3 0,-1-1-3 0,5 4-2 15,-5-4 3-15,0 3 0 0,-7-1 3 0,0-4-1 16,-1 4 3-16,-6 1 0 0,-1 3 0 0,0-2-1 16,-4 0-1-16,-5 4 0 0,-2 4 1 0,-2 0 0 15,-2 3 1-15,-3 3 0 0,-1 6 2 0,-3-1 4 16,-2 3-1-16,-4 2 8 0,3 1 4 0,1 3 2 15,-3 2 4-15,7 1 0 0,-3-4 4 0,2 4 1 16,10-1 2-16,0 1-5 0,4-5-2 0,-3 1-2 16,9-3-3-16,0 0-1 0,7-4-5 0,0-4-1 15,9 0-6-15,-2 1-5 0,3-2-17 0,5-4-12 16,3 1-13-16,2-2-15 0,0 2-50 0,-1-2-26 16,2-2-27-16,-4-1-36 0,2 1 123 0,-5-4-90 0,-2 1-18 15</inkml:trace>
  <inkml:trace contextRef="#ctx0" brushRef="#br0" timeOffset="25117.1">21757 4093 781 0,'-2'0'372'0,"0"0"-195"0,-3 0-90 15,4 0 20-15,0 0-4 0,0 0-5 0,-1 4-12 16,-2 8-11-16,0 8-10 0,-7 25-12 0,8-29-17 15,0 6-6-15,3 0-4 0,-2-5-5 0,2 6-8 16,2-5-4-16,-1-5-2 0,1 4-2 0,1-2 1 16,-2-7-2-16,-1-1 1 0,1 2 0 15,0-5 0-15,-1-1 1 0,0 2 0 0,0-6 2 0,0 0-2 16,0 0 2-16,0 0-2 0,0 0 1 0,0-1-2 16,1-3-1-16,4-10 0 0,9-29-3 0,-11 26 0 0,2-1-1 15,0-4-1-15,4 1-2 0,-1 1 1 16,2-3-2-16,-2 2 0 0,3 1-3 0,2 0 4 15,1 5 0-15,0-2-2 0,-2 12 0 0,1-6 3 16,0 8 1-16,3 3 0 0,-6 1 3 0,2 0 3 0,-2 7 2 16,-2 5 2-16,-2-3 4 0,1 4 3 15,-6 2-1-15,1 5 2 0,3 3-1 0,-5-1-3 16,-1 2-1-16,-2-1 1 0,5 1-6 0,1 2-7 0,-3-5-6 16,-1-3-9-16,1-1-38 0,2-3-26 0,-1-5-35 15,2 0-50-15,-3-5 110 0,5-2-86 0,8-3-29 16</inkml:trace>
  <inkml:trace contextRef="#ctx0" brushRef="#br0" timeOffset="25635.749">22258 4133 1015 0,'62'-46'388'15,"-69"37"-266"-15,3 6-78 0,-1-2 2 0,-3 5-5 16,-1 0 1-16,-1 1 5 0,-1 4 1 0,-4 1-14 16,-1-1 7-16,-2 7 3 0,2 3 3 0,1 1 7 15,-2-1 0-15,0 4 0 0,1 2-5 0,5-2 4 16,1 3-12-16,-1 1-3 0,4-6-5 0,2 0-8 16,2 1 0-16,2-4-7 0,4 2-3 0,5-5-6 15,-3-2 0-15,8-7-5 0,4 4-3 0,2-5-10 16,1 3-11-16,6-7-5 0,-3-4-5 0,7 4-15 15,3 1-5-15,-3-4-4 0,-2 3-3 0,-2-6-2 16,1 2 2-16,-1 0 1 0,1 1 5 0,-4-3 8 16,0 1 5-16,-1 3 5 0,-2-8 6 0,0 8 10 15,-2-2 4-15,3-3 5 0,-4 2 4 0,-5-3 4 16,4 2-1-16,-7-4 1 0,3 7 0 0,-2-5 0 0,-5 1 0 0,-2-1 0 16,2-1 0-16,-3 1 1 0,-1 0 1 0,-1 1-1 15,-1-2 2-15,-5 1-1 0,2-1 0 0,-1 2 3 16,-5 1-1-16,0 1 9 0,-4 0 4 0,-1 5 5 15,0-1 4-15,-3 4 14 0,-2 0 6 0,1 8 3 16,0 1 3-16,2 3 1 0,-2 3 2 0,3 1 1 16,-2 2-6-16,7 3-5 0,1 1 0 0,0-1-10 15,-1 1 1-15,6-2-11 0,3 2-3 0,6-1-6 16,3-5 0-16,-3 0-5 0,13-2-8 0,3-7 0 0,4 0-6 16,1-1-16-16,3-5-11 0,-1-2-8 0,3 1-9 15,2-6-24-15,-3 3-12 0,0-3-9 0,-2 2-12 16,-2-4-4-16,-4 2-21 0,0-3-94 0,-1-2 151 15,-6 1-82-15,-2 0-35 0</inkml:trace>
  <inkml:trace contextRef="#ctx0" brushRef="#br0" timeOffset="26706.262">23558 3919 871 0,'41'-83'374'0,"-42"79"-227"0,1-1-85 16,-2 1 15-16,1 4-5 0,0-1 1 0,0 1 0 0,0 0-13 15,0 0-8-15,0 0-7 0,0 0-2 0,-4 9 3 16,2 6-1-16,-25 32 0 0,23-29 0 0,5 4 1 16,-1 2-2-16,1 8-1 0,1 1-3 0,3-4-8 15,0 7-2-15,2-2-2 0,2 6-4 0,-1-6-10 16,5-9-2-16,-1 2-2 0,1 0-1 0,-1-5-2 16,1-6-3-16,-2-1-1 0,-1-6 1 0,-2-3-1 15,-2 1 0-15,1-5 2 0,-3 1 2 0,-1 1-4 16,-2-5 0-16,0-1-1 0,0 1 0 0,-1 0-1 15,0 0-2-15,0 0-5 0,-2-4 0 0,0-11-5 0,-35-18-2 16,23 15 2-16,1 1-6 0,0 3-2 16,-4-7 2-16,3 3 0 0,-2 0-1 0,0-3 5 15,-1 5 4-15,0 4-3 0,-2 1 7 0,1 1 7 0,-3 2 3 16,7 4 3-16,-6 1 3 0,2 1 7 16,1 3 2-16,3 3-1 0,0-1 3 0,5 4-1 15,-4 1-1-15,3-1 1 0,4 2-2 0,4 6-4 16,0-1 1-16,7 5 1 0,-1-3-4 0,0 0-1 0,9 3-3 0,6 5-2 15,-5-4 0-15,2-5-1 0,3 0-4 0,-2-3 0 16,8 6-5-16,1-8-6 0,0 1-6 0,-5-5-6 16,1 2-11-16,3-1-28 0,-1-1-14 0,3-5-19 15,-5 1 6-15,2-3-24 0,-1 1-79 0,3-3-40 16,-1-5-65-16,-3 1 201 0,-2 0-127 0,5 2-48 16</inkml:trace>
  <inkml:trace contextRef="#ctx0" brushRef="#br0" timeOffset="26862.734">23945 4088 1038 0,'-5'-3'460'0,"3"0"-255"0,1 3-113 0,0 0 35 16,0 0-25-16,0 0-4 0,0 0 5 0,-1 0-16 15,0 9-33-15,0 1-10 0,-2 3-8 0,-12 28-7 16,12-26-5-16,3 2-6 0,-2-5-11 0,4 3-4 0,-1 2-17 16,6-1-12-16,-4-2-13 0,5-2-17 0,2-1-58 15,-5 0-35-15,-2-9-47 0,2 3-61 0,1-3 167 16,-5-2-123-16,0-1-34 0</inkml:trace>
  <inkml:trace contextRef="#ctx0" brushRef="#br0" timeOffset="27031.433">23813 4018 974 0,'-6'-7'421'0,"2"-4"-259"0,3 7-92 15,6 1 13-15,-2 1-5 0,-3 2-10 0,0 0-8 0,0-1-26 16,6 1-2-16,7 0-53 0,-3-1-27 15,29 1-32-15,-26 2-99 0,0-2 138 0,2 2-97 0,2-1-63 16</inkml:trace>
  <inkml:trace contextRef="#ctx0" brushRef="#br0" timeOffset="27407.737">24323 4072 135 0,'-1'-6'209'0,"-2"2"-7"16,0-4-81-16,2 4 49 0,-8-5 0 0,6 6-1 0,-8 0-28 15,2-6-13-15,-10 7-13 0,5-4-8 16,-6 4-14-16,0 2-8 0,2 7-6 0,-2-3-7 0,0 4-5 16,1 3-4-16,0 1 0 0,1 0-4 15,1 6-3-15,0-1-4 0,4-1-3 0,-2 3-4 0,7 0-5 16,1 1-10-16,4 4-6 0,1-3-3 16,2-1-8-16,3 1-3 0,6-6 0 0,-1-1-4 0,0-1-10 15,7-7 7-15,2-1-3 0,-2-1-2 0,3-4-3 16,-2-3-5-16,0 0-3 0,5-2-9 15,1-6-2-15,-3 0-4 0,-2-2 4 0,-1 1-2 0,0-2-6 16,-1-3 11-16,-6-1 1 0,1 5 8 0,-8-3 3 16,6 0 1-16,-9 2 0 0,1-1 3 0,-1 4 8 15,-4 0-4-15,-1 6 3 0,-3-4 3 0,2 5 7 16,0 3 3-16,-4 1 3 0,6 1 2 0,-3 5 3 16,3 1 0-16,1 2-2 0,3 2-2 0,-1-3-4 0,2 4-5 15,4-1-2-15,3 3-2 0,-1-2-12 0,5 0-4 16,2-3-9-16,-1 0-8 0,6 0-35 15,-2-3-16-15,3-4-21 0,-6-2-23 0,3 0-18 0,1 0-25 0,0 0-68 16,3-4-36-16,-6 2 175 0,3 1-110 16,-4-3-32-16</inkml:trace>
  <inkml:trace contextRef="#ctx0" brushRef="#br0" timeOffset="27902.185">24501 4181 211 0,'53'-40'171'0,"-47"25"-44"0,-6 4-55 15,2-8 54-15,4 3-11 0,-4-2-2 0,2 2 2 0,-4 2 6 16,1 0 10-16,4 0 0 0,-1 5-2 0,-3 2-5 15,-1 3-11-15,-1 4-7 0,0 0-8 0,0 0-8 16,0 0-25-16,0 0-7 0,0 0-10 0,-7 4-6 16,-2 7-16-16,-28 29-4 0,26-26-5 0,3 2-6 15,0-2-5-15,1-2-3 0,3-2 0 0,-4 6 0 16,4-4-2-16,1-2 2 0,3-2-3 0,-1-1 1 16,3-1-1-16,1-1 1 0,1 0 0 0,3-4 1 0,1-2-2 15,2-5-2-15,-1 3 0 0,0-3-1 0,4 0-1 16,0-2-1-16,2 2 0 0,1-1-1 0,-2 3 1 15,1-2 0-15,-1 4 3 0,1 1-2 0,-1 1 2 16,-2 0 0-16,1 8-2 0,-1 1 1 0,-1 2 3 16,1 5-2-16,0 5-2 0,-2-3 1 0,1 5 1 15,-3 1 2-15,7 4 0 0,-7-5-1 0,3 2-4 16,1 0 0-16,-4-1-3 0,1 1 2 0,0-1-1 16,-5-2-2-16,-2-1 1 0,2 0-2 0,-3-3 7 15,-2-1 1-15,-4-4 2 0,2 0 1 0,-3-2-1 0,-2-2 0 16,-4-5 0-16,1 4 3 0,-2-2-2 0,1-2 1 0,0 0-2 15,-4-2 0-15,0 1 2 0,-1-1 2 16,6 1 1-16,-4-2 0 0,-1-2 1 0,1-1 2 16,0-1 2-16,3-4 3 0,0 0-1 0,1-4-1 0,0-1 1 15,5-2 2-15,0 0 1 0,2-2-2 16,1-3 1-16,3-3 0 0,0 0 2 0,1-2-1 0,3-1 0 16,4 1-3-16,-2-4-1 0,5 1-1 0,3 0-2 15,3 1-2-15,-2 1-3 0,3 1-2 0,1 3-4 16,3-1-13-16,-1 6-8 0,2 2-8 0,-1 3-10 15,0 2-44-15,2 4 10 0,-7 1-63 0,4 4-34 16,-2 0 115-16,-2 0-77 0,-6 3-24 0</inkml:trace>
  <inkml:trace contextRef="#ctx0" brushRef="#br0" timeOffset="28231.075">24875 4058 958 0,'27'-55'388'0,"-27"51"-245"0,0 4-79 0,2 0 35 16,-2 0-25-16,0 0-4 0,0 0-5 0,2 6-3 15,1 7-11-15,2 10-10 0,7 24-6 0,-11-25-18 16,1 3-1-16,1-2-4 0,-1 3-2 0,1-2-4 16,-3-2-1-16,0-3-1 0,-5 0-6 0,5-1 5 15,-3-3 2-15,0-4 0 0,0-1 3 0,0-5 1 16,2-3 3-16,0-2 0 0,0 0 0 0,0-1 1 15,0 0-1-15,0 0-2 0,1 0-1 0,0-9-2 16,1-6-2-16,3-30 0 0,0 27 0 0,1 1-2 0,2-1-1 0,2 1 2 16,-1 0 0-16,0 2-2 0,1 3 0 0,1 1-2 15,1-1-8-15,0 5-7 0,1 1-7 0,-1-1-10 16,-1 2-13-16,3 3-39 0,2 1-18 16,0 1 5-16,-1 0-49 0,0-1-99 0,0 1 168 0,3 2-104 15,-3 1-43-15</inkml:trace>
  <inkml:trace contextRef="#ctx0" brushRef="#br0" timeOffset="29097.463">25343 4052 408 0,'58'-33'287'0,"-60"27"-90"0,-3-2-98 0,-1 4 78 16,0 2-77-16,-4-1 1 0,4 6 11 0,-5-1-6 16,-3-3-33-16,0 2-7 0,-5 9-1 0,2-4 7 15,-1 5-1-15,-1 0 4 0,3-1-19 0,-2 5 6 16,1 3-3-16,4-6-3 0,3 4-3 0,1 1-7 15,-1 3-6-15,3 0-1 0,2-3-6 0,5 1-11 16,0 1-5-16,3-3-2 0,3-2-3 0,3-1-5 16,-2-5-4-16,5 1-4 0,1 0 1 0,0-4-5 15,3-4 0-15,-1 0-5 0,3 2 1 0,-4-8-7 16,3 2 0-16,0-5-1 0,-3-3 0 0,0-2 5 16,2 4 0-16,-5-7 4 0,-2 1-3 0,0 2 5 15,0-2 4-15,-5 2-1 0,3-1 0 0,-2-1 0 16,-1 1 2-16,-3-1-1 0,0 2 1 0,1 1 0 15,-2 1 0-15,1 4-1 0,-1 0 2 0,0 1 1 0,0 5 2 16,1 1 2-16,-1-1 4 0,0 1 1 0,0 0 6 16,0 0 0-16,0 0 1 0,0 0 0 0,4 8 0 15,2 6 0-15,16 27-4 0,-14-27 1 0,-1 1-6 16,0 5 2-16,-2-4-4 0,0 1 0 0,-1 0-2 16,3-4-1-16,-1 2-1 0,-2-1 0 0,1-8-2 0,-1-1-2 15,2 3-1-15,0-5-1 0,-2-2-2 0,-1-1 0 0,-3 0-4 16,0-1 0-16,0 0 1 0,0-1-1 15,0 1 0-15,4-7 0 0,4-7 1 0,17-27 3 0,-18 22 0 16,2 5 1-16,-2-4 1 0,4 3 2 0,-4-3 1 16,0 3-1-16,2 0 2 0,-3 4-4 0,0 2 4 15,1 1 0-15,-5 1 0 0,1 5-2 0,2 1 2 16,-3 2 1-16,-2 0 0 0,0 0 2 16,0 0 1-16,0 0 2 0,3 13 0 0,-1 0 0 0,4 33-1 15,-6-33 2-15,0 2-1 0,-2-3 0 0,-2 3-1 16,1 0-1-16,1-5-2 0,2 1 2 0,-5-7 0 15,3 8-1-15,2-9 0 0,0 3-1 0,0-5-1 16,0-1 1-16,0-1 0 0,0 1-1 0,0-1-2 16,0 0 1-16,0-1-1 0,0 1 1 0,4-9 0 15,-1-3 0-15,12-25-1 0,-15 22 0 0,3 7 1 16,1-2-1-16,-1 0 0 0,5 4-1 0,-3-4 2 16,2 5-1-16,-5 1-1 0,4 1 0 0,3 2 1 15,-2 1 0-15,-3 1 0 0,1 0-1 0,-1 3 0 16,1 1 2-16,4 0 0 0,-2 0 0 0,-6-1 0 0,3 0 0 15,7 1 2-15,-6 0-1 0,0-1-2 0,1-1-1 16,-1 0-2-16,-4-2-5 0,-1 0 0 16,0 0 0-16,0 0-2 0,0-1-1 0,0 0 2 0,0 0 1 15,0 0 2-15,0-1 4 0,4-2-1 0,-1 1 0 16,1-4 2-16,-1-6 2 0,30-26-1 0,-23 26-1 16,2 0 2-16,-2 1-1 0,1 1 0 0,1-1 2 15,0 5 0-15,-2 2-1 0,1 2 2 0,-1 3 0 0,3 2 1 16,-1 5 4-16,0-2 4 0,2 4-2 15,-3 4 2-15,0 3 3 0,1-2 1 0,-5 3 0 16,-3-1 2-16,0 4-1 0,1 0 2 0,-4 2-2 16,1-2 2-16,-1-2-1 0,-1 3-1 0,0-2-3 0,0 2 1 15,-2-6-3-15,0-3-4 0,0-1-2 16,0 1 0-16,1-3-30 0,-1-4-17 0,2 1-22 0,1-5-33 16,-1-1-144-16,0 0 181 0,0 0-117 15,0 0-73-15</inkml:trace>
  <inkml:trace contextRef="#ctx0" brushRef="#br0" timeOffset="30298.933">26467 3928 970 0,'29'-53'437'0,"-27"50"-253"0,0 1-95 0,0 5 28 16,-2-3 1-16,0 0-13 0,0 0-6 0,0 0-25 15,0 0-15-15,8 4-13 0,2 6-12 0,27 29-13 16,-30-27-9-16,1 1-3 0,3 2-5 0,-2-2-6 15,2 1-4-15,-3 0-22 0,0-1-11 0,5 2-13 0,2-1-19 16,-10-1-60-16,5 1-33 0,-7-5-37 16,0-1-47-16,4-1 158 0,-9-4-117 0,-2 0-25 0</inkml:trace>
  <inkml:trace contextRef="#ctx0" brushRef="#br0" timeOffset="30839.703">26379 4116 698 0,'-12'0'398'0,"3"1"-211"0,3 0-24 0,2-1-11 16,-3 0-83-16,8 0 34 0,2 1-7 0,-3-1-32 16,0 0-16-16,0-1-11 0,7 0-8 0,11-2-14 15,29-8-2-15,-27 3-3 0,-1 1-2 0,2 1-7 16,1-1-2-16,0 2-2 0,0 1-2 0,-7 0-6 16,2 2-3-16,-6 0-2 0,2 2-1 0,-2-1 1 15,-4 1 1-15,-5 1 3 0,2 1-2 0,-4 2 6 16,-1-4 1-16,0 0 2 0,-1 0 1 0,-2 10 3 0,-1 1-1 15,-17 35 1-15,11-28 4 0,2-3 1 16,0 3 1-16,3 0 3 0,-1 5 4 0,4 0-3 0,-2-1 2 16,2-4 2-16,2 1-2 0,0-4 4 0,0-1 1 15,1-5 1-15,1-3-3 0,1 2 7 0,0-1 2 16,1-7-2-16,1-2 2 0,2 3-3 0,1-1-3 16,1-2-1-16,0-5-2 0,2 2-6 0,2 1-1 15,0-4-1-15,-1 0-4 0,3-1 0 0,-1 0-1 16,-2 1 0-16,-2-3 0 0,-2-3 0 0,1 3 0 15,0-3-2-15,3 3 1 0,-11-3 0 0,4 0-1 16,-4-1-1-16,4 2 1 0,-2 2 0 0,-7 2-1 0,1 2 1 16,-4-3-1-16,6 2-1 0,-7 3 2 0,2 2 3 0,-7 0 3 15,-2 0 3-15,5 0 2 0,-5 0 6 0,5 2 4 16,-1 0 11-16,-1 1 4 0,2-1 2 0,4 0-2 16,4 1 2-16,-5 0 1 0,6 0-3 0,0 0-3 0,3-1-11 15,-1 0-3-15,0 0-3 0,0-1-4 16,12 0-4-16,8-2-3 0,27-5-3 0,-23 6 0 15,1 0-1-15,1-1-1 0,-2-1-3 0,-1-1 3 16,2 1-11-16,-2-3-2 0,2 2-6 0,-5-3-4 16,-2 1-19-16,2 0-9 0,-5 7-9 0,-1-5-13 15,-3 5-26-15,-6 0-14 0,-2 2-17 0,2 0-18 0,-5-1-7 16,0 0-20-16,-1 0-71 0,0 0 150 16,-1 1-78-16,-2 9-25 0</inkml:trace>
  <inkml:trace contextRef="#ctx0" brushRef="#br0" timeOffset="31157.351">26727 4235 488 0,'-12'9'335'0,"5"-2"-113"16,1-1-104-16,2-3 57 0,1-1-16 0,2-3-34 16,1 0 2-16,0 0-30 0,0 0-13 0,0 0-10 15,2-1-28-15,11-5-6 0,-1-2-7 0,35-29-15 0,-29 25-20 16,-2-1 11-16,7-1-1 0,-3 2-24 0,2 1 16 16,0 1 0-16,-1-2-3 0,1 1-5 15,-2 2-4-15,-2 4-4 0,0-5-2 0,-2 1-3 0,-3 1-4 0,-2-1 0 16,2 0 1-16,-4 5 2 0,-3-4 4 0,1 2 2 15,-1 1 3-15,-2 4 3 0,0-2 5 0,-4 1 2 0,0 2 4 16,0 0 6-16,-1 0 3 0,0 0 4 16,0 0 10-16,0 0 5 0,0 0 2 0,0 1 5 15,-1 0 5-15,1 0 5 0,-2 0 0 0,0 1 0 16,-2 4-2-16,0 5-1 0,1 4-1 0,-26 30-4 16,28-25-8-16,-1 0 0 0,1 1-9 0,0 1-4 15,2 2-8-15,2-1-5 0,0-1-6 0,0 2-6 16,0-4-25-16,0 1-18 0,0-2-9 0,2-4-21 0,-2-2-66 15,-1 2-36-15,1-6-42 0,0 1-75 0,-2-4 197 16,2 2-138-16,-2-1-35 0</inkml:trace>
  <inkml:trace contextRef="#ctx0" brushRef="#br0" timeOffset="31408.443">26972 4368 790 0,'-71'16'402'0,"62"-13"-197"0,6-1-107 0,1 3 46 16,-1-1-18-16,3-4-12 0,0 0-8 0,0 0-30 15,0 0-14-15,0 0-15 0,4 1-11 0,6 3-16 0,5-1-4 16,28 6-2-16,-28-15-5 0,2 6-2 0,-2-4-3 16,-2 2 1-16,1-6-2 0,-3 0 1 0,1-1-1 15,-1 0 0-15,-2 6 0 0,-5-5-2 0,-1-1 2 16,-5 1 1-16,-1 4-1 0,-3-4-2 16,0 5 1-16,-8-5-2 0,-3 2 0 0,0 6 0 0,-3 1-1 15,-1 0-1-15,0 2 2 0,0 4 0 16,-1 1 0-16,-2 3 1 0,3 3 0 0,2-7-8 0,-1 5-11 15,5-2-17-15,1-1-23 0,4 3-89 0,5-4-68 16,5-2 154-16,-3-3-121 0,12 4-84 0</inkml:trace>
  <inkml:trace contextRef="#ctx0" brushRef="#br0" timeOffset="31716.164">27168 4050 974 0,'-12'0'451'0,"3"-5"-248"0,3 0-107 0,-2 4 32 16,-1 1-8-16,6-2-10 0,2 7-6 0,5-8-20 15,-4 3-17-15,0 0-13 0,0 0-15 0,6 1-12 16,5 0-5-16,5 1-1 0,30 3-7 0,-32-7-7 16,5-1-5-16,1-1-3 0,0 1-3 0,2 1-18 15,-3-4-11-15,-4 3-17 0,2-4-8 0,-1 4-17 0,-7 3-18 16,-1 0-59-16,-2-1-35 0,0 2-30 0,-6 2 138 16,0 5-103-16,-2-3-64 0</inkml:trace>
  <inkml:trace contextRef="#ctx0" brushRef="#br0" timeOffset="31881.103">27153 4233 677 0,'-8'3'392'16,"5"0"-158"-16,-5-3-115 0,8 2 46 0,2 0-19 15,0-2-14-15,-2-1-20 0,0 0-21 0,0-1-17 0,6 1-15 16,10-1-24-16,27-10-7 0,-24 8-5 0,-1-3-8 16,-1-1-10-16,7 2-5 0,-5-4-8 0,0 1-8 15,0 1-36-15,-1-1-21 0,-2 0-32 0,1 0-38 16,-3 2 94-16,1-1-76 0,-7 2-23 0</inkml:trace>
  <inkml:trace contextRef="#ctx0" brushRef="#br0" timeOffset="32288.778">27163 4111 859 0,'-8'-1'439'0,"8"1"-242"16,-1 0-106-16,3 0 20 0,-2 0-8 0,-1 0-3 15,0 0-2-15,0 0-4 0,0 4-37 0,-3 9-4 16,1-2-4-16,-4 33-10 0,7-23-3 0,0-3-5 16,2 2-3-16,2-1-4 0,-3-2 0 0,6-1-5 15,-3-1-5-15,1-1 2 0,4-4 0 0,2 3-1 16,1-5-4-16,-5-7 0 0,7 4-3 0,0-4 0 16,0-2-2-16,7-4 1 0,-3-3-3 0,-3-2-3 15,8-2 0-15,1-4-1 0,-3 0-1 0,2-2-7 16,-2-1-2-16,0-4-3 0,-1 1-3 0,1-3-8 15,-2 2-1-15,-3 1-1 0,1-1-2 0,-3 1 3 0,-8 14 1 0,5-14 3 16,-4 4 3-16,0 1 8 0,-4 2 3 0,-2 2 3 16,-3 3 9-16,-2-1 4 0,2-5 0 0,-2 11 2 15,-3 2 14-15,2 0 1 0,-1 0 1 0,3 3 2 16,0 3-3-16,2-3 0 0,0 0 6 0,0 0-3 16,-1 0-8-16,1 0 0 0,-1 5 0 0,-1 8-1 15,1 5-1-15,-2 26-2 0,5-21-3 0,-1 1 2 16,5 2-7-16,-2 0 0 0,0 3-4 0,1-5-3 15,0 0-21-15,-1 2-15 0,3-3-16 0,0-1-18 16,0-4-61-16,-2-4-40 0,2 0-48 0,0-1-60 16,1-3 178-16,-2-2-129 0,-1-4-32 0</inkml:trace>
  <inkml:trace contextRef="#ctx0" brushRef="#br0" timeOffset="32627.915">27569 4283 937 0,'-28'-82'448'0,"27"77"-244"0,1-3-118 0,0-1 22 16,0 4-12-16,1 1-8 0,0-1-12 0,-1 4-39 16,0 0-13-16,0 0-12 0,0 0-8 0,10-3-4 15,1 0-4-15,30-14-4 0,-27 14-9 0,-2-5-6 0,1-1-4 16,0 2 1-16,-1 1-1 0,3-4-1 16,-4 1 2-16,0 8 4 0,-3-11 9 0,4 0 3 0,-3 4 7 15,-1-2 2-15,3 2 7 0,-7-1 13 0,2-3 6 16,-3 3 4-16,1 3 5 0,-1 2 14 15,-1 1 4-15,-1 1 2 0,-1 2 2 0,0 0-2 16,0 0-2-16,0 1-1 0,-1 0-3 0,-1 0-7 16,1 0-1-16,0 0-2 0,-1 8-3 0,-2 5-5 0,-12 31-3 15,12-22-1-15,0-3-1 0,-1 3-3 0,2 1-5 16,1 5-4-16,-7-7-2 0,6 2-1 0,6-1-4 0,-3 3-1 16,0 0-5-16,0-3-7 0,1-3-7 0,-1-6-11 15,6 5-33-15,-9-10-21 0,3 5-25 0,0-6-34 16,6-2-50-16,-1 1 119 0,5-1-88 0,2-3-16 15</inkml:trace>
  <inkml:trace contextRef="#ctx0" brushRef="#br0" timeOffset="33212.457">27881 3967 1112 0,'-36'-62'512'0,"35"54"-310"0,1 3-74 16,1 2-15-16,4 2-5 0,-5 0-72 0,0 0 22 16,0 0-16-16,7 0-9 0,5-1-9 0,1 2-6 15,28 5-3-15,-27-1-3 0,-1 2-2 0,-2-3-7 16,0 5 0-16,-4 2-2 0,1-4 2 0,-3 3-3 15,-1 0 1-15,0 2 0 0,-3-3-1 0,-1 3 1 16,-1 0 1-16,-2 7 0 0,-2-8 0 0,2-1 0 0,-2 0-1 0,-6 0 0 16,2 3 2-16,0 0 0 0,-2-5-1 15,4-1 0-15,-8 10 3 0,-1 1 4 0,0-1-2 16,0-4 6-16,2 2 1 0,3 1 2 0,-3-2-1 16,4-4 1-16,4-1-1 0,1-5-2 0,5 1 1 0,3-3-3 15,6-1-4-15,-1-4-1 0,5-2-2 0,1-1 0 16,4-4-4-16,0 2-4 0,3-3-3 0,-1 1 0 15,-2 1-4-15,1 0-1 0,0 2 0 0,-1-1-2 16,-2 2 1-16,1 1 1 0,-1 1 1 16,-7 0 2-16,3 4 1 0,0-3-1 0,-5 4 3 0,-2 0 3 15,0 4 0-15,-6-3 3 0,1-1 1 0,0 0 0 16,-1 0 5-16,-1 1 1 0,-2 12-2 0,0-2 3 16,-17 27 5-16,12-25-1 0,1 4-2 0,3 0 2 15,-3-3 1-15,2 0 1 0,0 1 0 0,3-1 0 16,3 2-1-16,-1-5 3 0,3 0 1 0,1-5-1 0,4 4-2 15,1-5 1-15,4-3 1 0,-6 0-4 0,8-4-2 16,1-4-5-16,2-5 0 0,0 5-1 0,2-4-8 16,2-1-6-16,-1-6 0 0,3 3-12 15,-3 2-11-15,-4 0-9 0,3-4-42 0,-2 0-26 16,-4-1-30-16,-1 3-42 0,-3 1-63 0,5-2 158 16,-3 4-112-16,1-3-21 0</inkml:trace>
  <inkml:trace contextRef="#ctx0" brushRef="#br0" timeOffset="33719.628">28692 3983 886 0,'-62'-36'463'0,"40"27"-221"0,3 2-128 15,4 1 77-15,3 0-54 0,3 2-7 0,4 0-9 0,-5 2-31 16,6 2-17-16,3 0-17 0,1-1-12 0,0 1-22 15,0 0-5-15,0 0-4 0,0 0-5 0,0 0-3 16,0 0-3-16,9 5 0 0,1 1-2 16,0-1 0-16,26 21 0 0,-27-20 0 0,-2 0 1 15,1 3-1-15,-5-2 0 0,2 0 0 0,-6 0-2 16,-6-2-2-16,3 2-2 0,-1 6 0 0,-2-10-9 16,1 0-1-16,0 0-2 0,-5 5-2 0,10-6-7 15,-4 1-2-15,1-6 0 0,3 2-1 0,0 0 5 16,-1 1 1-16,1 0 2 0,0 0 3 0,0 0 9 15,0 0 2-15,0 0 4 0,0 0 5 0,-2 6 9 16,0 2 1-16,2 1 1 0,1 2 1 0,9 26 1 16,1-28 0-16,5 1-1 0,-3 1-5 0,6 0-8 0,2-2-4 15,-4-3 2-15,7 0-1 0,1-3-65 16,0 3-25-16,-4-5-28 0,-2-1-95 0,1-1-64 0,0-2 187 16,-3-1-162-16,-5-1-88 0</inkml:trace>
  <inkml:trace contextRef="#ctx0" brushRef="#br0" timeOffset="33944.364">28898 3850 1165 0,'-1'-6'543'0,"-6"5"-309"0,1 2-141 15,-3 6 29-15,1-3-12 0,0 8-8 0,0 1-12 16,0 4-46-16,-1-1-9 0,4 5-9 0,-3 0-8 15,5 0-8-15,0 3-5 0,9 1-1 0,-7 0-4 16,2-4-5-16,7 1-10 0,-5 1-22 0,2-1 9 16,5-3-8-16,-9-3-42 0,-1 2-24 0,5 0-75 15,-4-7-37-15,0 2-40 0,-1-7 172 0,5 1-182 16,-4 1-53-16</inkml:trace>
  <inkml:trace contextRef="#ctx0" brushRef="#br0" timeOffset="34094.31">28862 4184 624 0,'5'-98'415'0,"-5"90"-140"0,2 1-148 0,1 2 61 16,2-3-16-16,-2 1-17 0,3 4-41 0,-3-4-5 16,3 4-37-16,-2-1 13 0,3 0-44 0,-1 1-10 15,0 3-19-15,5 2 4 0,-3-2-30 16,2 2-31-16,0 2-2 0,0-1-33 0,1 1-70 0,-2 0-42 16,-1 4-53-16,1 0 145 0,-1 2-105 15,-7 1-40-15</inkml:trace>
  <inkml:trace contextRef="#ctx0" brushRef="#br0" timeOffset="34340.871">28638 4371 735 0,'-12'-3'446'0,"6"0"-237"16,8 3 2-16,0-3-31 0,-2 2-106 0,0 0 54 16,6-2-45-16,15-6-15 0,25-14-14 0,-26 16-2 15,2-3-22-15,-2 1-1 0,0 3-5 0,2 4-1 16,-3-1 1-16,1 1 1 0,-3 5 1 0,-2-3-8 15,-1 3 5-15,-5 0-3 0,-1 6-1 16,-1-2-4-16,-3-1-7 0,-1 2-3 0,-3-1-2 0,1 2-3 16,-1 1-5-16,-3 0-3 0,2-2-7 0,-2 1-18 15,-1 1-11-15,-1-1-13 0,1-3-15 0,0 2-51 16,-3-1-29-16,2-1-36 0,0 0 13 0,1-3 100 16,-1 0-89-16,6 4-11 0</inkml:trace>
  <inkml:trace contextRef="#ctx0" brushRef="#br0" timeOffset="34746.429">29219 3914 1009 0,'-5'-11'441'0,"1"4"-261"0,0 4-68 0,-2 3 8 15,2 0 0-15,-1 6-65 0,-1 0 27 0,-4 4-9 16,-3 7 0-16,-2 2-5 0,-1 1-1 0,-4 4-17 16,1 4 0-16,1-3-7 0,-1 5-8 0,1-2-5 15,4-4-14-15,-5 3-3 0,9-5-4 16,3 2-6-16,1-2-21 0,-3-1-10 0,6-7-14 16,3-2-15-16,1-1-44 0,0 3-21 0,2-16-22 15,2 2-22-15,0-6-46 0,2-2-16 0,1-2-14 16,-5-1-16-16,1-2 157 0,2 1-96 0,3-3 53 15,-4 2-24-15,2-3 82 0,1 3 76 0,-3 0 73 0,2 2 44 16,2 0 125-16,-1-2-78 0,-4 12 74 0,2-5 6 16,-2 3-17-16,3 3-22 0,-4 2-23 0,7 2-55 15,-3 2-18-15,4 0-16 0,1-1-13 0,2 3-20 16,-1 0-24-16,3 1-7 0,1-1-8 0,-1 3-30 16,-4-1-14-16,1-2-20 0,0 0-21 0,-2 0-92 15,-1-2-28-15,7-3-56 0,-4 3 156 0,-1-4-117 16,-6-1-46-16</inkml:trace>
  <inkml:trace contextRef="#ctx0" brushRef="#br0" timeOffset="35206.166">29230 4231 697 0,'-94'-26'415'0,"83"17"-166"0,8 0-129 15,-1 0 44-15,10 3-18 0,-2-3-17 0,-3 3-37 0,9-1-21 16,4-1-16-16,3-1-11 0,2 3-17 0,-2-2-12 15,-1-2-3-15,5 4 1 0,7-3-12 0,-1 1-1 0,-3-2-5 16,5 0-3-16,1 1-5 0,2-2 5 16,-3 2 0-16,-3-2-5 0,0 0 6 0,-3 1 3 15,4-1 2-15,-6 1 11 0,-3 0 7 0,0 2 8 16,2-1 8-16,-5 2 13 0,4 1 8 0,-11 6 1 16,-1-3 3-16,1 3-4 0,-7 1-4 15,-1 2-7-15,-3 1-7 0,2-4-12 0,0 0-6 0,0 0 0 16,-4 15-6-16,-2 0-4 0,-15 32-2 15,17-28-2-15,-4 6 0 0,2 3-1 0,-1 1-1 0,3-3-1 0,4 5 1 16,1-1-1-16,0 4 0 0,0-9 1 0,7 3-1 16,-2-2-1-16,3-6 1 0,2-5 0 15,4-3 1-15,-1 1 0 0,8-5 1 0,0 3 0 16,0-9 0-16,0 0 1 0,5-3-1 0,-1 0 1 16,-5-2 0-16,1-4-1 0,-1 1-2 0,0-6 1 15,-5 1 2-15,-3-3-1 0,-2 4-1 0,1-4-1 16,-2 0 1-16,-9 3-1 0,-5-5 0 0,2 0 0 15,-2 8 0-15,-9-4 0 0,-2 2 0 0,-8 3 0 16,-8 7 0-16,4-4 0 0,-3 4 1 0,-6 4-1 16,1 1 0-16,-3 1 0 0,5 3 0 0,3 1-13 15,-2-5-12-15,5 6-16 0,1-1 11 0,9 2-132 16,-3-1-79-16,10 1 177 0,-3 1-131 0,4-6-99 16</inkml:trace>
  <inkml:trace contextRef="#ctx0" brushRef="#br0" timeOffset="41293.055">17243 18292 346 0,'7'-4'177'0,"3"0"-83"0,-4 2-48 15,3 0 23-15,-1 0 3 0,1 0-4 0,0 1-2 0,-3 1-9 16,3 2-8-16,-1-1-3 0,-4 1 0 0,-4 0-9 15,3 2 4-15,-4-4 0 0,0 0 2 16,0 0-1-16,0 0 2 0,-8 4-6 0,-8-2-5 16,-36 34-10-16,24-26-6 0,-12 0-4 0,1-2-4 15,2 2-4-15,-14-5-3 0,-10 0 2 16,2 1 0-16,-1-3-1 0,-3 0 5 0,4-3 4 0,-13 2 9 16,-2-3 3-16,0-2 5 0,11-1 1 0,-15-7 6 15,10 2-3-15,-7-3-1 0,0-1-3 0,2-1-10 16,3-4-4-16,0 2-3 0,-5-7-4 0,6 2-5 15,-1 2 1-15,1-7-4 0,3 1 2 0,6-9 2 16,-10 2 5-16,22-12 2 0,-1 6 3 0,9-3 4 16,10-9 0-16,8 5 0 0,4-5 0 0,15 1-5 15,8 2-3-15,21-7-2 0,0-2-5 16,-2 8-5-16,29-9-5 0,12-2 4 0,3 0-14 0,-1 4 2 16,9 6-3-16,2-1-1 0,21-5-1 0,9 5 4 15,-5 0 5-15,-9 12-1 0,13 1 16 0,1 2 3 16,2 8 2-16,0 7 3 0,-3 9 4 15,1 0 1-15,-2 18-2 0,3 0-2 0,-4 9-3 16,2-5-2-16,-7 27-1 0,-5-7-1 0,0 8-6 16,-7 8 0-16,-10-2-2 0,0 2 1 0,-14 10-1 15,-4-4-2-15,-20 11 0 0,3 0-2 0,-14-9 6 0,-25 9-1 0,-11 9 1 16,-2 6 2-16,-9-11 1 0,-17-3 1 0,-6 4 2 16,-14 4 2-16,-16-5 2 0,3 7 6 0,1-20 3 15,-14 2 14-15,-2-1 5 0,-6-12 4 0,10 1 3 16,1-15 11-16,-4 7-11 0,16-22-5 0,-3 4-5 15,10-6-16-15,3 1-7 0,12-11-12 0,-6-3-13 16,7 0-64-16,7-1-25 0,4-9-54 16,1 4-79-16,5-5 161 0,7-1-124 0,-1-5-95 15</inkml:trace>
  <inkml:trace contextRef="#ctx0" brushRef="#br0" timeOffset="42595.167">17845 17534 672 0,'-7'-14'296'0,"1"1"-163"0,-1 3-63 0,-2-2 19 16,4-1 5-16,-1 3 2 0,-1 2 4 0,0-1-11 16,1-1-12-16,-1 1-9 0,-1-2-7 0,3 3-18 0,1-3-1 15,-2-3 1-15,3 1-5 0,-2 2-8 16,4-3-6-16,-4-2-2 0,6-4 2 0,2-3-5 16,-2 2-1-16,1-2-2 0,1-12 3 0,-1 0-5 15,2-5 4-15,2-2-2 0,-2-5-6 0,-2-2 3 16,3-3-1-16,1-3-2 0,10 0-5 0,-4 1 1 15,15-9-4-15,-2 0 1 0,12 3-1 16,-2-4-1-16,22 5-3 0,-3-3-1 0,5-1-1 16,9 6-3-16,6 7-1 0,3 4 1 0,-11 3-1 0,8 18 0 0,9 3-1 15,0-2 1-15,-7 17 1 0,-2 8 2 0,-3 10 1 16,8 6 0-16,-7 16 1 0,3-5 2 0,-21 6 1 16,6 8 1-16,-1 2 1 0,-7 0 0 0,-6 5 1 15,-10 1-1-15,-1 0 1 0,-5 2-1 16,-4 1 0-16,-10-2 1 0,3 4 1 0,-14-10-1 15,2 3 0-15,-7-4 3 0,0 2-1 0,-20-11 0 16,5 1 0-16,-9-3-1 0,-7-3 1 0,-10 0-1 16,-1-6 2-16,4-4-1 0,-11-7 2 0,-1-2 7 15,-1-2 4-15,1-6 1 0,5-6-1 0,1-7 2 0,-7-1 3 16,4-11-3-16,0 2-1 0,11-2-6 0,-5-7-4 16,2 1-1-16,4-1 0 0,3-5-1 0,8-4-3 15,3 1-1-15,5-3 2 0,-4-11-3 0,19-1 1 16,-8-1 0-16,22-8-2 0,-5 5-1 0,6-3-1 15,-5-8 0-15,14 8-2 0,4 0 1 0,-1 4 0 16,-3-2-1-16,8 11 1 0,2 0-1 0,-4 6 3 16,12 16-2-16,13 0 1 0,-5 0 1 15,4 8-3-15,4 6 2 0,4 3 0 0,14 0-3 16,9 7 0-16,-1-1 2 0,-8 4-1 0,12 6-2 16,0 1 2-16,-1 4-2 0,-5 5 2 0,-4 3 3 15,-4 0 0-15,-4 4-2 0,-6-1 1 0,-9 6 1 16,3-3 1-16,-20-3 1 0,3 2-2 0,-10-3 0 15,2 1 1-15,-19-9-1 0,5 2 0 0,-8-5 0 16,-5-2 0-16,-5-2-3 0,4-2 0 0,-6-2-5 0,0-3-1 16,0 0-14-16,1-2-10 0,0 0-9 0,0 0-11 15,0 0-15-15,0-1-38 0,-1 0-17 0,1 0 1 16,0 0-31-16,0 0-63 0,-3-3-42 0,-3-2 160 16,0-7-111-16,-34-26-47 0</inkml:trace>
  <inkml:trace contextRef="#ctx0" brushRef="#br0" timeOffset="42887.496">20043 15944 316 0,'-4'-24'245'0,"1"5"-97"0,3 0 13 0,0 4 0 0,4-2 10 15,-3 5-6-15,-1-4-87 0,-1 10 26 0,1-1 4 16,3 2-8-16,1 2-8 0,3 3-9 0,1 6-15 16,-4-2-9-16,7 4-4 0,-2 2-2 0,5 4-18 15,0-2-4-15,4 5-8 0,0-3-3 0,4 2-10 16,-2 2-1-16,10-2-3 0,-3 2-2 0,4-1-1 15,0 0 2-15,-2 1 0 0,1-1 0 0,-6-3-1 16,-6 0-1-16,3-1 1 0,-1-1 1 16,-6 0-1-16,-5-3 1 0,-3-1 1 0,-4 1 6 15,-4-2 2-15,1 1 3 0,-8 2-1 0,-9 2 7 16,2-2 2-16,-10 3-1 0,-1 3 1 0,-3 2-1 16,-5-1-3-16,-2 1 0 0,1-1 0 0,0 4-6 15,-1-2-4-15,3-4-2 0,-2 4-6 0,5-5-34 16,-1 6-25-16,4-7-37 0,1 3-52 0,0-2 102 15,4 2-79-15,2-2-33 0</inkml:trace>
  <inkml:trace contextRef="#ctx0" brushRef="#br0" timeOffset="50274.818">22652 5114 614 0,'-79'-68'318'0,"74"63"-145"0,4 0-89 16,-2-1 29-16,1-1 6 0,-3 1-7 0,5 3-25 15,-2-3-7-15,-1 3-11 0,2 2-12 0,0 0-12 16,0-1-8-16,-1 1-17 0,1 1 1 0,0 0-1 16,-2 1 0-16,-5 5 1 0,1 11 4 0,-29 26 2 15,26-21 2-15,-8 3 2 0,5 6 3 0,3-3 2 16,-1 10 3-16,-2-6 1 0,1 3-3 16,-1 4-2-16,11-1 0 0,-6-1-1 0,8-1-6 0,0 1-3 15,8-6-6-15,0 1-2 0,2-5-5 0,7-9-4 0,0 3-8 16,6-1-12-16,-5-7-18 0,-1-4-18 0,3-1-31 15,2 0-125-15,1-8-105 0,-1 3 223 0,-4-5-165 16,1-5-125-16</inkml:trace>
  <inkml:trace contextRef="#ctx0" brushRef="#br0" timeOffset="50791.658">23073 5146 554 0,'-7'-18'276'0,"2"5"-104"0,0-1-75 15,-1-1 37-15,2 3-17 0,0 2 9 0,1-1-9 16,1 4-11-16,0 3-10 0,-3 1-28 16,3 0-5-16,1 3-5 0,0 0-5 0,0 0-7 15,0 0-5-15,-4 8-1 0,-4 9 2 0,-14 33-2 16,12-22-1-16,2 4 1 0,-3 0-2 0,3 0-6 0,5 1-1 0,-4 2 0 16,4 2 0-16,-3-7-9 0,3 0-4 0,0-2-2 15,5 3 0-15,4-1-4 0,-4 0-3 16,9-10-5-16,0 2-3 0,1-5 1 0,3-2 1 15,1-4-2-15,0-6 0 0,1-2 0 0,-1-1 1 16,-2-5 1-16,0-4-3 0,-1 0 1 0,-2-5-1 16,0 0 2-16,-3-1-3 0,0-1 2 0,-3 0-1 15,-1 4 0-15,-2-6 1 0,-1 1-1 16,-3-2 0-16,0 2 0 0,-1 2 0 0,-3 1-1 0,-3 2 1 16,0-3 0-16,1 7 1 0,-2 4 0 0,-2 0-1 0,0 2 1 15,-4 4-1-15,1 1 2 0,5 4-2 0,-5-3-3 16,1 3-2-16,1 4-7 0,1 0-7 15,5-3-37-15,2 1-21 0,0-1-25 0,5-5-26 0,8 2-105 16,-3-4-78-16,17-5 204 0,-3 1-152 16,3-5-81-16</inkml:trace>
  <inkml:trace contextRef="#ctx0" brushRef="#br0" timeOffset="51015.184">23246 5194 850 0,'-5'-8'413'0,"1"6"-203"16,-3-3-102-16,2 2 44 0,0-1-23 0,-1 2-24 15,4 2-3-15,2 0-12 0,0 0-11 0,0 0-29 0,0 0-13 16,0 0-3-16,1 0-6 0,11 4-10 0,6 2-1 16,24 4-5-16,-20-10-1 0,6 0-9 0,-2 0 2 15,0-1-3-15,-4-4-8 0,1 1-13 0,2 2-11 16,-3-2-14-16,-4 1-52 0,-3-1 17 0,-5-1-67 15,-2 2-38-15,-3 3 117 0,3-2-80 16,-8 4-19-16</inkml:trace>
  <inkml:trace contextRef="#ctx0" brushRef="#br0" timeOffset="51223.303">23329 5339 915 0,'-4'0'473'0,"4"0"-239"16,-5-3-138-16,4 3 34 0,1-1-10 0,0 1-13 15,0 0-40-15,0 0-11 0,5 0-9 0,-2 0 1 16,10 1-22-16,-1 1-4 0,29 1-5 0,-31-4-4 16,1-1-9-16,3 0-2 0,-2 0-6 0,3 1-11 15,-3 1 1-15,-2-2-12 0,0 0-32 0,3 1-14 16,-4-1-18-16,0 0 1 0,-2-2-40 0,0 2-73 16,0-2-35-16,2 0 146 0,-4 2-90 0,-2 0-64 15</inkml:trace>
  <inkml:trace contextRef="#ctx0" brushRef="#br0" timeOffset="51609.718">23483 5265 679 0,'-90'-27'389'0,"85"30"-144"0,3 2-37 0,-3 0-23 16,-1 1-95-16,4 3 10 0,-3 2-51 0,2 3 21 15,-3 2-10-15,0 0-6 0,1-1-15 0,6 6-4 16,-1-2-3-16,0-1-6 0,2-4-11 0,3 1-1 15,4-5-5-15,-4 4-1 0,5-5-4 0,-7-1 0 16,6-3-2-16,1-4 0 0,2-1 2 0,-1-2-2 16,1-6-1-16,4 0 1 0,-5-1 1 0,1-5-2 0,4-3-2 15,-2 5 1-15,0-2-1 0,-3 0 1 0,1 1 0 16,-1-4 0-16,-1 1-2 0,2 0 2 0,-3 0 1 16,4-2 3-16,-3 0 1 0,1-1 2 0,0 1 2 15,1 2 6-15,0-2 1 0,-1 2 1 16,-1 2 2-16,0 2-2 0,0 0 0 0,-2 4-3 15,-1 3 0-15,-1-2-4 0,0 3-1 0,-2 4-1 16,0-1-1-16,-1 5 6 0,-3-4-1 0,0 0 1 16,0 1 0-16,0 11 2 0,0 7-2 0,-5 30 1 15,-1-26-1-15,2-2-4 0,-5 1-2 0,3 0-3 0,-1 1 0 16,4-2-4-16,-1 1-3 0,2-5-7 0,2 2 2 16,0-3-49-16,2-1-22 0,3-1-27 0,0-3-132 15,1 1 177-15,-1-5-116 0,2 1-72 0</inkml:trace>
  <inkml:trace contextRef="#ctx0" brushRef="#br0" timeOffset="52000.227">23635 5492 1147 0,'-66'50'468'0,"64"-47"-300"0,2-1-97 16,-1-1 11-16,1-1-4 0,0 0-21 0,0 0-8 15,0 0-8-15,2 11-10 0,1 0-2 0,10 27-20 0,-12-20-6 0,3-2-10 16,-2-1 8-16,0 1-1 0,-1-1 0 0,-1 0 0 16,1 2-6-16,-1-7 3 0,0 2 3 15,0-4 4-15,-1-1-1 0,1-2 4 0,-1-2 0 16,1-3 1-16,0-1 0 0,0-1 1 0,0 1 0 16,0 0-1-16,1-11 0 0,0-2-1 0,10-33-5 15,-3 27 4-15,0 2-1 0,-1 1 0 16,4 2-2-16,-1-1 1 0,1-1 3 0,0 6-1 0,2 4 3 15,-1 1-1-15,-1-1 0 0,-3 6-2 0,4 1 3 16,-1 0-2-16,-2 2-2 0,-3 2-1 0,-2-1 1 0,-1 0 2 16,-3 4 0-16,3-2 1 0,-3 3 1 0,-4 0 5 15,-1 1-2-15,0 2 4 0,-2-3-1 0,-1 2-1 16,-1-2-1-16,-2-2 1 0,0 1-3 16,1-3-7-16,0-2-3 0,-2 0-13 0,1 0-13 0,3-1-61 15,1 1-40-15,-4-2-61 0,1-1-103 16,1 0 199-16,3-2-148 0,3-1-51 0</inkml:trace>
  <inkml:trace contextRef="#ctx0" brushRef="#br0" timeOffset="52760.064">24176 5159 978 0,'-9'-4'475'0,"1"0"-265"0,-1 1-113 0,1 3 24 15,-1 0-16-15,3 6-9 0,-2-5-1 0,3 4-9 16,0 2-13-16,5-1-33 0,0-1-9 0,0 0-12 15,3-2-1-15,4 4-2 0,3-4-7 0,0 1-2 16,5-1-2-16,-1 0-1 0,3 0-1 0,0 1-2 16,-4 1 0-16,0-1 0 0,-4 1 0 15,3 3 0-15,-12 2 0 0,4-1 1 0,-4 7 0 16,-2-3 0-16,-9 1 0 0,0 0-1 0,3-1 4 0,-11 1-1 0,2 2 0 16,-2 0-3-16,-4-6 1 0,3 2 0 0,5 1-1 15,-4 2-9-15,7-3-11 0,-3 1-13 0,8-5-18 16,3 3-50-16,2-3-22 0,2-1-23 0,3-8-23 15,5-4-52-15,1 2-15 0,6-6-4 16,-3 2 6-16,2-6 47 0,1 0 27 0,-1 3 32 16,2-1 40-16,-4 2 115 0,0-1 43 0,-2-1 39 15,-1 4 31-15,-1 1 46 0,-1 0 7 0,-1 5 2 16,1-1-7-16,-3-1-43 0,0 3-16 0,0 4-7 16,0-2-19-16,-1 2-38 0,-1-2-12 0,-2-2-10 0,0 0-9 15,0 0-11-15,0 0-6 0,6 4-19 0,7 4-38 16,28 16-26-16,-28-21-28 0,-1 2-40 0,-1-3 89 15,4-1-75-15,-1 1-26 0</inkml:trace>
  <inkml:trace contextRef="#ctx0" brushRef="#br0" timeOffset="52975.902">24513 5134 1149 0,'-5'1'519'15,"3"0"-304"-15,-1 2-129 0,2-3 31 0,0 0-16 16,-5 21-13-16,-6 26-6 0,7-24-35 16,0 1-9-16,1 2-13 0,-1-2-7 0,2-2-10 15,0-2-4-15,-1 0-1 0,0-1-8 0,2-4-7 0,2-1-9 0,0 0-31 16,0 3-17-16,0-5-24 0,2 1-22 0,2-3-28 16,-1-1-76-16,1-5-39 0,1 3 155 15,-2-5-100-15,1-3-64 0</inkml:trace>
  <inkml:trace contextRef="#ctx0" brushRef="#br0" timeOffset="53135.442">24471 5437 822 0,'-5'-82'425'0,"5"79"-212"15,0 3-120-15,0-2 38 0,0 1-21 0,0 1-9 16,0-2-11-16,0 2-40 0,0 0-15 0,1 0-1 0,7-1-15 16,2 0 1-16,0 0-11 0,29 0-10 0,-26 0-23 15,-1 0-17-15,2 0-17 0,-3-1-33 0,1 2-71 16,-1 0-52-16,-2 0 142 0,-4 2-111 0,-4 4-59 15</inkml:trace>
  <inkml:trace contextRef="#ctx0" brushRef="#br0" timeOffset="53392.4">24293 5593 940 0,'-6'-4'437'16,"2"0"-236"-16,-2 0-111 0,10 0 42 0,1-1-39 15,-4 1-9-15,10 0-6 0,1 1-15 0,5 1-32 16,1 1-11-16,-3-3-8 0,1 0-3 0,2 4-5 16,0-2-2-16,-3 0 1 0,0 2-1 0,-1-4-2 0,-3 4 0 15,3 0 0-15,-3 1 0 0,-5 1 0 16,1 0 0-16,-1 1 0 0,-2-1-4 0,-4 3 1 16,1-1-2-16,-2 1-4 0,-3 3-12 0,-2-2-5 0,-1 2-6 15,-1 1-7-15,-1 1-20 0,1 2-8 16,0 0-15-16,-1-3-13 0,2 1-56 0,0-1-36 15,7-2 121-15,-6-1-88 0,6-4-49 0</inkml:trace>
  <inkml:trace contextRef="#ctx0" brushRef="#br0" timeOffset="53755.385">24862 5176 1133 0,'3'-5'455'0,"0"-1"-269"15,-10 0-62-15,5 2-17 0,-4 7-8 0,3 5-3 16,-3-1-59-16,-1 4 10 0,-6 4-6 0,3 0-7 16,4 2-6-16,-7 3-3 0,-2 1 1 0,-1 0-4 15,-1-4-8-15,3 1-3 0,1 0-2 0,-4 1-1 16,5-4-5-16,-3 1-3 0,7-1-6 0,-3-2-22 16,3 5-12-16,2-4-16 0,2 0-15 0,4-2-47 15,-2 0-19-15,2-2 1 0,1-5-37 0,4-1-28 16,-2-2-3-16,4-4 3 0,-2-3 12 0,2-6 49 15,1 4 28-15,-3-6 14 0,3 3 58 0,-2-2 90 16,0-2 33-16,2 1 28 0,-3 0 20 0,1 6 13 0,0 0 5 16,0 1 16-16,-2-2-7 0,1 3-34 15,-2 4-10-15,1 0-12 0,1 3-6 0,-5-2-12 16,0 0-11-16,0 0-27 0,0 0-10 0,8 5-8 0,2-1-7 16,-2 5 0-16,28 28-27 0,-26-27 6 15,-6 1-38-15,6-1 16 0,-1 2-96 0,-2 0-33 16,2-4-45-16,0-1-62 0,-3-1 172 0,5 0-147 15,-8-6-29-15</inkml:trace>
  <inkml:trace contextRef="#ctx0" brushRef="#br0" timeOffset="54205.099">24847 5460 911 0,'-45'-33'441'0,"41"33"-239"0,-1 0-122 15,7-1 31-15,-3 1-18 0,1-1-13 0,0 0-12 16,0 0-39-16,0 0-12 0,4-1-7 0,8-4-3 15,1 0-9-15,32-14 1 0,-31 13-3 0,2 0 2 16,2 0 0-16,-5-3-1 0,1 2 0 16,0-3 3-16,-2 2 0 0,0 0 1 0,-1 0 0 0,4-1 3 15,-4 0 4-15,0 1 3 0,-3 1 4 0,0 3 7 16,0-4 4-16,-2 2 2 0,-1 3 1 0,-1 1 7 16,-2 2-5-16,0-1 0 0,-2 2-3 0,0 0-4 15,0 0-1-15,0 0-2 0,0 0-2 0,0 9-4 16,0 3-3-16,-1 0-2 0,-2 29 0 0,1-25-4 15,0 0-1-15,-1 0 1 0,-2-1-1 0,2-2-3 16,-4 2 1-16,3 5 0 0,-2-2-1 0,2-5 0 16,-1 4-1-16,3-3-1 0,1 2 0 0,6-3 0 15,-2 2 2-15,0-8-2 0,6 1 0 0,-4-3 1 16,4-1-1-16,-1-2-4 0,1-3-4 0,-1 0-1 16,1-4-3-16,2 1-1 0,-2-4-3 0,1 2 0 15,-1-4 0-15,0 2 4 0,-1-4 4 0,1 2 2 16,-3-4 1-16,0 3 3 0,-4 1 2 15,0-2 1-15,-1 3 1 0,4-2-1 0,-3 5 2 0,-3 3-2 0,-6 2 3 16,3-2-1-16,0 2-1 0,-4 3 1 0,-3 1-1 16,-4 2 0-16,-1 3-2 0,1-2 1 0,-1 3-1 15,0 2-9-15,1-2-14 0,0 4-16 0,4-3-27 16,3 2-120-16,-1-1 146 0,6-2-90 16,3-2-64-16</inkml:trace>
  <inkml:trace contextRef="#ctx0" brushRef="#br0" timeOffset="54503.436">25406 5203 874 0,'-53'-70'455'0,"41"61"-232"0,1 4-119 0,4-2 41 16,3 3-31-16,3 1-8 0,-3 2-9 0,4 1-8 15,0 0-5-15,0 0-39 0,0 0-11 16,0 0-9-16,0 0-4 0,3 3-6 0,10 5-7 0,23 28-3 16,-23-23-8-16,0-1-8 0,-2-2-29 15,2 5-19-15,-3-8-23 0,1 3-28 0,-1 2-102 16,-3-2-66-16,1-3 184 0,-1 0-142 0,-3-1-80 15</inkml:trace>
  <inkml:trace contextRef="#ctx0" brushRef="#br0" timeOffset="54909.892">25260 5265 638 0,'-14'1'388'0,"1"-2"-156"16,5 0-125-16,3 1 99 0,-3 2-53 0,6-3-18 15,0 1-17-15,3 7-38 0,-1-7-38 0,0 0 5 16,0 0-9-16,0 0-58 0,12 3 29 0,5 2-4 15,26 6-2-15,-25-13-3 0,-3 1-4 0,1-1-1 16,-2 2-1-16,5 0 0 0,-7 0-1 0,-2 1-3 0,1 0 0 16,-4 3 2-16,3-1 1 0,-7 0 0 0,-2 3 2 15,-1 1-1-15,-2 0 2 0,-5 1 4 0,-1 2 3 16,-2 0 2-16,-2 3 1 0,0 3 2 0,-1-2 2 16,0 0 3-16,3-2-1 0,0 5 1 0,-1-4 2 15,3 1 1-15,8-4-1 0,-5 1 0 0,5-2 0 16,2-2-1-16,3-1 0 0,0-4-2 15,2 1-2-15,5-5-4 0,1-3 0 0,1 4-2 16,-2-6-2-16,3 0-1 0,-2-2-1 0,6 0-2 16,-5 0-2-16,0 0 2 0,-4 3 0 0,1-5-1 15,-1 2-1-15,-2 1 1 0,3 2 1 0,-9-1 1 16,0-2 1-16,0 3 0 0,-2 3-1 0,-1-1 1 16,0 3 0-16,0 0 0 0,0 0 0 0,0 0-1 15,-9 0 0-15,-7 1 0 0,-24 6-1 0,24-3 1 16,0 2 1-16,-1-2-1 0,3 3-3 0,1-1-3 0,2 1-9 15,1-2-39-15,-6-2-24 0,11 3-34 0,-1-3-42 16,7 0-66-16,1-2 143 0,-1 0-110 0,0-1-24 16</inkml:trace>
  <inkml:trace contextRef="#ctx0" brushRef="#br0" timeOffset="55126.424">25679 5103 1218 0,'34'-44'517'0,"-41"51"-299"16,-1 1-130-16,-1-4 51 0,4 10-64 0,-7 4-4 16,7 0-4-16,-4 10-5 0,4-4-13 0,-1 2-27 15,2 2-7-15,3-2-5 0,-3-1-5 0,7-4-17 16,-2 1-10-16,1-4-13 0,0 3-11 0,2-4-41 16,-1 0-16-16,1-4-22 0,0 1 2 0,0-1-81 15,1-4-26-15,-5 0-29 0,5-2 149 16,-4-2-93-16,-1-4-37 0</inkml:trace>
  <inkml:trace contextRef="#ctx0" brushRef="#br0" timeOffset="55285.093">25665 5414 648 0,'2'-86'427'16,"-3"80"-150"-16,0 3-140 0,0-1 92 0,1 4-68 16,-1-1-15-16,-1-1-23 0,2 1-21 0,0 0-49 15,0 1-11-15,0 0-12 0,0 0-9 0,0 0-14 16,3 0-11-16,10 5-10 0,-3-2-13 0,28 10-16 0,-29-12-21 15,5 1-76-15,-1-2-49 0,-2 0-61 0,1 0 166 16,-2 2-128-16,3 0-91 0</inkml:trace>
  <inkml:trace contextRef="#ctx0" brushRef="#br0" timeOffset="55486.511">25541 5497 1112 0,'-6'11'496'0,"0"1"-296"0,6-2-119 0,1 1 38 15,2-1-16-15,1-1-24 0,3-1-15 0,3-3-5 0,2 2-25 16,2-5-9-16,1 1-8 0,-2-4-10 0,1-3-3 16,2 0-4-16,-1-2 0 0,3 0-13 0,2-3 4 15,-4-1-6-15,4 1-3 0,-3-2-7 0,2-1-26 16,3 0-15-16,-5 0-22 0,-4-4-22 16,-2 3-83-16,6-1-54 0,-7 6 161 0,0-3-124 15,-5 8-68-15</inkml:trace>
  <inkml:trace contextRef="#ctx0" brushRef="#br0" timeOffset="56022.403">23833 6037 1167 0,'-6'-7'511'0,"2"0"-312"0,3 4-124 16,-1-1 18-16,0 1-9 0,0 2-8 0,-2-2-3 15,-4-2-36-15,-4 1-9 0,-29 3-9 0,27 10-4 16,0 2-7-16,0 1 0 0,-1 7-2 0,0-1 2 16,1 4 4-16,0 1-2 0,1-2 3 0,0 2-2 15,1-3 2-15,5 0-4 0,2-3 5 16,0 1-3-16,0-5-3 0,5-2 3 0,5 2-3 0,4-6 0 15,6-4-2-15,-1 2 1 0,3-4-4 0,5-1 0 16,3 0 0-16,3-5-3 0,-3 0 0 0,5 4-1 16,-2-5 0-16,1 3 0 0,-3 2 0 0,-8 0-1 15,4 0-1-15,-13 3 1 0,3 4-1 0,-10 0 2 16,2 2 1-16,-11 0-1 0,-1 1 0 0,-1 4 2 16,-5 0 2-16,0 1 1 0,-3-4-1 0,2 1 2 15,1-1-1-15,-5 6 0 0,4-3 0 0,0-6-3 16,0 4-3-16,4-3-10 0,-1 1-44 0,6-5-28 15,-4 4-35-15,9-8-52 0,1 0 115 0,4-2-93 16,-4 1-32-16</inkml:trace>
  <inkml:trace contextRef="#ctx0" brushRef="#br0" timeOffset="56391.23">23961 6313 1086 0,'20'-35'482'0,"-25"32"-288"0,1 0-115 16,4 6 35-16,0-3-17 0,0 0-14 0,0 0-4 16,0 0-22-16,0 0 1 0,15 5-23 0,31 13-11 15,-25-17-15-15,1 0-2 0,5-1-2 0,-3 0-1 16,3 0-1-16,-3-3-13 0,1 2 9 16,-4-5 1-16,-3 3 1 0,-1-6 0 0,-3 1-1 15,0-1 0-15,-2 2-1 0,-4-4 0 0,-6 2 1 0,4 1 0 16,-6 0 0-16,-1 0-1 0,-3 3 1 0,-6-3-1 15,3 4 0-15,-4-2 1 0,-3 6 0 0,-4 0 0 16,-2 0 0-16,-3 6 2 0,-1-1 1 0,2 8 4 16,-4-2 3-16,2 5 1 0,1-7 4 0,2 6 4 15,-1 0 1-15,10-1-1 0,-4 2 3 16,5-5 0-16,4 1-4 0,3-3 3 0,2 3-6 16,1-3-2-16,4-1-4 0,2 0 0 0,2-2-3 15,0 1-4-15,4-3 0 0,3-2-3 0,1 3-9 16,6-5-10-16,-2 1-7 0,-3-1-13 0,6-1-46 15,1 0-26-15,-2 1-28 0,2-3-43 0,1-1 116 16,-5 0-86-16,4-1-21 0</inkml:trace>
  <inkml:trace contextRef="#ctx0" brushRef="#br0" timeOffset="57428.402">24704 6216 508 0,'3'-9'261'15,"2"2"-102"-15,-8 1-58 0,3 1 27 0,-1 2-10 16,0 0-2-16,1 2 7 0,-1 0-10 0,-1 0-17 16,1-1-12-16,0 1-16 0,0 0-3 0,0 0-4 15,0-1 0-15,-2-5-12 0,-1 2-4 0,2 1-4 16,0 0-5-16,1 3-8 0,-7-4-3 0,-4-1-2 16,-28-5-3-16,28 15-4 0,-7 5-1 0,-2 1 7 15,2-1 0-15,-1-1 0 0,0 4 2 0,2-2 1 0,-4 5 7 16,3-3-1-16,-2 0 3 0,6-1-4 0,1 4-2 15,2-4-3-15,2 1-4 0,4-1 0 0,3-2-8 16,0 1-3-16,9-5-5 0,-1 0-2 0,7-3-4 16,-6 1-5-16,13-3-6 0,-4-1-3 0,4-1-8 15,3-1-3-15,-1-4-1 0,2 0-1 16,-5 2 4-16,-4-2 3 0,2-6 4 0,1 5 3 0,-4 1 7 16,-3-1 4-16,-1 3 1 0,0-1 1 15,-4 2 1-15,3 0 2 0,-5 4-1 0,-1 2 3 16,1-2 1-16,-3 0 0 0,0 0 2 0,-2 0 2 15,1 0-1-15,0 0-1 0,0 4 2 0,-2 7-3 16,0-2 2-16,-2 2-3 0,-12 26-1 0,10-22-3 16,2 1 0-16,-1 1 0 0,-3 2-1 0,2-1 2 15,-3 1 0-15,1 5 3 0,0-4 1 0,0 3 7 16,0 0 0-16,-1 0 2 0,2 0 1 0,2-2 1 0,0-3 1 16,0 3 2-16,0 5 1 0,1-9-4 15,0 1-3-15,2-1 2 0,2 0-5 0,1 0-2 0,0 0-3 16,3-6-4-16,5-4-6 0,1 5-1 15,2-6-6-15,3-1-9 0,2-4-11 0,0 0-4 16,3-10-5-16,-1-2-3 0,-1-2-1 0,2 0-3 0,-2-8 8 16,2 3 5-16,-4-9 14 0,1 3 4 15,-5-3 2-15,-1 5 8 0,-2-2 4 0,-6-2 2 16,-2 0 1-16,-3 2 3 0,-1 5 3 0,-3 2-1 0,-2 4 8 16,1-6-2-16,-3 7 0 0,2 2 4 0,0 4-1 0,-1-3 2 15,-3 4-2-15,0-2 2 0,4 5-5 16,-3-1 1-16,4 0 1 0,-2 3-3 0,-1-1-1 15,4 2-3-15,0 1 0 0,3-2-2 0,3 0 1 16,1 2-5-16,-1-2 1 0,1-1-2 0,0 0 1 16,0-1-1-16,9 1-2 0,6-1-1 0,23-2-1 15,-22-1-4-15,-1 2-3 0,4 1-2 16,-4 0-3-16,0 0-3 0,2-3-1 0,-4 1-7 0,2-4 0 16,2 4 3-16,-7-3 0 0,2-3 1 0,-1 0-2 15,-1 1 4-15,0-2 1 0,1 1 8 0,0-2 0 16,-2-4 3-16,1 3 4 0,-2 1 0 0,2 4 6 15,-5-7 4-15,0 4 3 0,2 3 3 0,-5 2 2 16,1 3 7-16,-3 4 2 0,-1-1 3 0,0 0 3 16,0 0-2-16,0 0-2 0,-1 3 0 0,-5 8 1 15,0 1-6-15,-19 34-1 0,23-28-5 0,-2-5-3 16,4 5-2-16,-3 1 1 0,-2-3-3 0,7 4-2 16,-3-7-1-16,-1-2-4 0,2 1 3 0,2-1-2 15,-1 0 2-15,5-4-2 0,4 2-4 0,-4-6-3 16,7 3-3-16,0-6-1 0,0 0-11 0,0-4-2 15,0-5-1-15,-1 2-4 0,-1-7-1 0,3 5 4 16,-4-3 3-16,2 1 1 0,-2-3 10 0,-1 0 2 16,0 2 3-16,2-2 3 0,-1 0 5 0,-1-2 1 15,0-1 3-15,-2 5 1 0,0-1 4 0,-3 0 1 16,2 3 4-16,-1-1 1 0,-2 5 2 0,1 4-1 0,-2 0 1 16,-1 1-1-16,0 0 0 0,0 1 0 0,0 0-6 15,0 0 1-15,0 0-2 0,0 0-2 0,4 11-2 16,0 2 0-16,10 26-4 0,-13-27 0 0,2 2 0 15,-2-4-10-15,1 5 3 0,-2-6-20 0,2 2-11 16,2-1-64-16,-3 0-37 0,1-2-62 0,0-2-105 16,-1 2 211-16,3 0-160 0,-4-1-44 15</inkml:trace>
  <inkml:trace contextRef="#ctx0" brushRef="#br0" timeOffset="57866.882">25168 6235 1028 0,'-88'12'499'0,"84"-8"-332"16,-3-4-108-16,6 8 26 0,-1 0-24 0,3-2-11 15,4 2-8-15,1 1 0 0,4 3-7 0,0-2-8 16,0 0-8-16,3-4-8 0,0 0-5 0,-1 2 0 15,5-6-2-15,-1 1 0 0,4-2 1 0,-2-1-1 16,6 0-2-16,-8-1-1 0,3-2 2 0,-4-3 0 16,4 1-2-16,0-1 3 0,-8-1-4 0,2-1 2 0,-2-1 0 15,3 1-1-15,2 2 1 0,-5-1 0 0,-4-1-1 16,0 1 2-16,-5-1 0 0,2 1 0 0,-5 4 2 16,-5-4 0-16,1 0-1 0,-4 4 1 0,-1 2 2 15,-2-1 1-15,-1 0 3 0,0-1-1 0,-5 3 0 16,5 2 5-16,-3-2 2 0,5 5-1 15,-2-2 2-15,-1 3 1 0,0 1 2 0,6 3 1 16,-2-3 3-16,1 3 3 0,-1 0 2 0,7 5 4 16,-8-4-1-16,8 1-3 0,2 3-1 0,-2-2 1 15,3 4-2-15,0-2-9 0,0-2-1 0,0-1-7 16,8 4-1-16,4-3-3 0,-4 0-2 0,3-3-6 16,2-1-20-16,4-3-10 0,0-2-19 0,4 0-16 0,-1-5-68 15,0-2-38-15,3-2-50 0,-2-2-75 0,0-1 194 16,1 0-139-16,-1-1-35 0</inkml:trace>
  <inkml:trace contextRef="#ctx0" brushRef="#br0" timeOffset="58241.681">25480 6344 1159 0,'6'-62'485'15,"-7"57"-308"-15,1 4-110 0,0 4 34 0,0-3-19 16,0 0-14-16,0 0-6 0,0 0 2 0,1 11-9 15,1 0-21-15,0 0 3 0,4 27-20 0,-6-27-4 16,-2-1-1-16,1 0-3 0,0-1-3 0,-5 4-3 0,-1-4 2 16,3-1-6-16,1 0 4 0,0-1 1 0,1-1 0 15,-2 2 2-15,4-8-2 0,-2 0 1 16,1 0-1-16,1-1 1 0,0 0-2 0,0 0-3 16,0 0 0-16,2-8-3 0,3-2-1 0,3-5-4 0,22-27-1 15,-18 31-3-15,1-3 0 0,-1 0-1 16,0 0 0-16,-2-1 1 0,1 1 3 0,-1 3 3 15,0 2-1-15,-3-4 3 0,1 5 2 0,-1-2 1 16,1 5 1-16,0-1 2 0,-3 4-1 0,2 1 1 16,1-3 2-16,-2 4 0 0,2 3 2 0,-4 2 0 0,4 1 4 15,2 4 0-15,0-1 2 0,-7 1-1 0,-3 2 2 16,5 1-1-16,-4 5-1 0,3-2-2 0,-4 0-5 16,-5 0 0-16,4 0-4 0,-1-2-8 0,1 0-34 15,-2-1-20-15,-2-4-29 0,2 6-36 0,2-6 86 16,-2 0-71-16,4-5-23 0</inkml:trace>
  <inkml:trace contextRef="#ctx0" brushRef="#br0" timeOffset="58760.854">25919 6279 1000 0,'31'-86'464'0,"-38"84"-277"0,-1-2-115 0,-2 8 36 15,3-4-7-15,-3 9-7 0,1-1 5 0,-4 2-3 16,-1 4-63-16,-2 4 39 0,4-3-10 0,0-2-18 0,-1 2-4 16,0 0-4-16,2 2-4 0,4-3-14 0,3 0-2 15,1-3-4-15,-2 1-2 0,9-2-2 0,-2 1-1 16,8 1-4-16,0-3-4 0,1-3-4 0,7-1-4 16,2-5-3-16,-2-1-12 0,4 1-4 0,0-9-4 15,3 1-5-15,0-1-3 0,-2-1 0 0,1 2 0 16,-3 1 5-16,0-2 10 0,3 0 4 0,-6 0 4 15,-1 3 5-15,-3-4 8 0,-2 0 1 16,2 4 3-16,-6-3 0 0,0 3 2 0,0 2 3 0,-7-3 2 16,2 2 4-16,4 4-1 0,-6-1 1 0,-2-1-1 15,1 2 0-15,-1 0-3 0,0 0 1 0,0 0-5 0,-1 0-10 16,1 0-3-16,0 0 0 0,0 0-1 0,0 0-3 16,0-1 1-16,-6-2 0 0,0 0 3 0,-2 0 20 15,-5 0-4-15,-22-3 21 0,26 12 11 16,1 2 16-16,-4 1 6 0,2 3 3 0,0 0 3 0,2 3-7 15,-1 3 10-15,4-2-19 0,-1 0-7 16,2 0-11-16,5-6-12 0,1 3-2 0,0 3-1 16,3-9-11-16,5 1-1 0,0 1-2 0,2-3-3 15,4-1-4-15,-1 2 4 0,1-4-4 0,3-5-4 16,1 3 5-16,2-9-1 0,2 0-1 0,6 2 1 16,-1-4 1-16,3-1 0 0,-2-3 2 0,-1 4-12 15,3 0-7-15,-2-3-12 0,0 3-13 0,-8 0-56 16,0 0-40-16,-5 5-55 0,0-1-87 0,0 3 192 15,-11 4-137-15,-3 2-43 0</inkml:trace>
  <inkml:trace contextRef="#ctx0" brushRef="#br0" timeOffset="59477.821">26798 6028 979 0,'-3'-6'442'0,"-2"0"-254"0,5 1-108 0,-3 1 32 16,1 1-4-16,1 3-11 0,0 0-3 0,0 0-7 15,-1 0-11-15,1 5-12 0,-1 11-7 0,-2 35-13 16,2-32-2-16,2 13-1 0,-2-1-2 0,6 6-8 16,-4 0-4-16,-2-3-5 0,2 2-2 0,0-6-9 15,-5 2-2-15,5-3-4 0,0 2-1 0,0-8-6 0,2-1-6 16,2-2-6-16,-4 3-27 0,2-9-20 0,2 0 10 16,-2-5-55-16,3-4-101 0,-2-1-57 15,1-5 178-15,2-2-137 0,6-6-83 0</inkml:trace>
  <inkml:trace contextRef="#ctx0" brushRef="#br0" timeOffset="59769.758">26766 6201 1137 0,'-3'-5'504'0,"-1"1"-306"0,4 4-125 16,-3-4 23-16,3 3-13 0,0 1-8 0,0 0-3 15,0-1-18-15,0 1-12 0,10-1-7 0,2-1-7 16,32-5-11-16,-29 4 0 0,5 1-3 0,-2-1-2 15,3 1-8-15,-2-2 2 0,3 7-1 0,-1 2 0 16,-5 2-3-16,2 1 3 0,-11 3 0 0,5-1 3 16,-4 3 4-16,-8 3 1 0,-1 5 7 0,-4-4 1 15,-2-1 3-15,-2 4 0 0,3-3-2 0,-10 7 0 16,-2-2 0-16,-1-1-4 0,0-5-6 0,1 6-1 16,-2-2-2-16,-2 1-3 0,0-2-1 0,6-4-4 15,1-1-2-15,1-1-7 0,1-2-8 0,6-4-37 16,-3-1-21-16,9-6-29 0,2 1-31 0,6-6-150 15,-4 3 203-15,14-9-134 0,0 1-65 0</inkml:trace>
  <inkml:trace contextRef="#ctx0" brushRef="#br0" timeOffset="59973.782">27225 6277 966 0,'0'-2'480'0,"0"2"-245"0,0 0-121 0,-1 0 54 16,0 0-49-16,0 0-15 0,0 1-12 0,-3 7-8 15,-1 5-17-15,-15 27-13 0,14-22-29 0,1-2-6 16,-3 2-4-16,6-2-5 0,0-1-6 0,1 0-5 0,1 0-11 16,0 0-11-16,0-4-9 0,4 0-15 0,4-3-17 15,-7 0-55-15,5-6-30 0,-1 2 9 0,2-4-80 16,-4-4 141 0,1-1-114-16,-1-4-60 15</inkml:trace>
  <inkml:trace contextRef="#ctx0" brushRef="#br0" timeOffset="60114.154">27167 6239 771 0,'-6'-3'472'0,"4"3"-203"16,0-2-120-16,1 1 28 0,0 0-82 0,0 0 122 15,0 0-101-15,0 0-22 0,-1 0-17 0,1 0-20 16,0 1-12-16,1 0-11 0,0 0-12 0,0 0-19 0,1 0-12 16,19 3-38-16,25 3-27 0,-24-1-31 0,-1-3-38 0,0-2-51 15,1-1 122-15,6 2-102 0,4 3-16 16</inkml:trace>
  <inkml:trace contextRef="#ctx0" brushRef="#br0" timeOffset="60944.719">27691 6263 474 0,'0'-4'325'0,"-6"-4"-111"0,4 1-108 0,-10 1 102 0,2-2-82 16,3 10-13-16,-8-10-6 0,3 4 2 0,0 3-13 0,-7 0-8 15,3 1-12-15,0 0-14 0,-1 0-16 0,-4 1 8 16,5 7 2-16,-4-5 1 0,2 6 1 0,1-1-2 15,-2 6 0-15,3 2 1 0,3 0 0 0,-2 0-8 16,1 1-3-16,8 0-6 0,-2-2-5 0,4 3-9 16,-1-2-7-16,6 0-3 0,0 1-5 0,6-2-4 15,1-1-3-15,-2-3-2 0,6 0 0 16,-2-3-2-16,5-6 0 0,1-2-5 0,0 0-1 16,0-1-3-16,0-6-3 0,0 0-2 0,2-2 0 15,-3-4-3-15,2 0 4 0,-9 1 4 0,3-4 0 16,0 1 3-16,-3-1 2 0,4 1 3 0,-5 1 0 15,-4 0 1-15,3 3 0 0,-2-1 0 0,-4 1 1 16,2 2 2-16,-3 5-1 0,1-4 1 0,-6 3 3 16,4 0 0-16,3 6 0 0,-1 2 2 0,0-3-3 15,0 0 1-15,0 0-1 0,0 0-1 0,1 7-1 16,2 2-1-16,0 0-1 0,-1-4-1 0,2 2 1 0,0-3-1 16,3 3 0-16,2-4-1 0,2 3 1 0,27 24-2 15,-23-28 0-15,2 2-3 0,0-4-3 0,-2 0-1 16,-5-5-1-16,6 2-1 0,1 0-3 15,-6-4 3-15,-1 1-1 0,0-2 3 0,1 0 1 0,-1 1 2 16,0-1 1-16,-3 1 2 0,0-1 2 16,-3-8 0-16,1 8 1 0,-4 1 0 0,2-2 2 15,-4 0 0-15,0 4-1 0,-2-5 1 0,-3 7 2 16,0 1-4-16,-1-1 2 0,1 0 1 0,-1 2-3 0,-1 5 1 16,0-5 1-16,0 2-1 0,1 4-1 0,0-1 2 0,-2-2-2 15,1 2-1-15,0 1 1 0,3-2 0 0,1 4 0 16,-2-2 0-16,4 2 1 0,0 1 1 15,2-1 2-15,-1 2-1 0,-1-2 1 0,1 1-1 16,1-1 0-16,0 2 1 0,3-4-2 0,1 2-1 0,2-2-1 16,0 2 2-16,5-2-3 0,0 1 2 15,0-1-1-15,2 1-3 0,-2-2 0 0,4 1-1 16,-3-1 0-16,0-1-3 0,1 5 1 0,1-3-1 16,-3 1 1-16,0 3 1 0,1 3 0 0,-2 2 1 15,-3 6 2-15,2-3 0 0,-3 2 2 0,-3 4 0 16,4 0 0-16,-5 2 0 0,0 0 0 0,-2-2 1 15,0 3 0-15,-2-2 0 0,-3-4 2 0,-2-1-1 16,0-1 3-16,-12-8-3 0,10 2 1 0,-6-2 1 16,0-3 1-16,0-3 0 0,-2 2-2 0,1-2 3 15,4-1-2-15,-1-3 1 0,0 2 0 0,-1-1-1 0,6-4-1 16,-3-1 0-16,1 1 2 0,-2-7 0 0,3 0-1 16,5 2 0-16,-3-7 2 0,5-1-1 0,-2 1 3 15,2-2-1-15,5-3 2 0,4 2 0 0,0-3 1 16,1 0 0-16,4 0-3 0,-3 0 2 15,5 1-3-15,0-1-1 0,2-2-3 0,1 4-1 16,5-1-2-16,-2 3-4 0,1 0-15 0,2-1-9 16,0 7-10-16,1-1-12 0,-2 3-44 0,0 0-20 15,-2 1-26-15,-1 1-35 0,-1 1-26 0,-1-2-52 0,-4-1 151 16,2 4-106-16,-2 1 2 0</inkml:trace>
  <inkml:trace contextRef="#ctx0" brushRef="#br0" timeOffset="61271.704">28099 6267 893 0,'-27'-37'366'16,"35"34"-206"-16,-4-4-77 0,2 3 16 0,-4-4-11 15,-1 1-4-15,0 4-1 0,6 4-3 0,-3-1-8 16,-2 0-28-16,3 2-5 0,-5-2 0 0,0 0 5 16,0 0 0-16,5 13 1 0,1 3-11 0,12 34 2 15,-18-37-5-15,1 9 0 0,1 0-3 0,-6 0-4 16,4 0-1-16,-2-3-1 0,1-3-1 0,-4-7 0 15,2 6 3-15,3-8-2 0,-3 1 2 0,3-5 2 16,-1 1 1-16,-5-4-4 0,6-1 0 0,0 1-1 16,0-1-6-16,0 0-2 0,0 0-1 0,2-4-7 15,3-8-2-15,3-2 2 0,16-27-3 0,-22 28-3 0,7 2 1 16,2-2 0-16,0-3 1 0,3 2-2 16,-1 1 0-16,-1 3 0 0,1-3-2 0,1 3-1 15,-2 2-4-15,-1-3-4 0,3 7-23 0,-2-1-12 16,0 1-18-16,-2 2-18 0,5 3-73 0,-3-3-42 15,7 5-54-15,-5-2 156 0,3 3-142 0,0 0-60 16</inkml:trace>
  <inkml:trace contextRef="#ctx0" brushRef="#br0" timeOffset="62022.104">28573 6206 676 0,'15'-18'452'0,"-31"14"-182"16,7 5-147-16,-2-1 130 0,0 1-155 0,-1-1-17 15,-1 3-8-15,1 3 2 0,2 2-14 0,-1-2-11 16,2 4-19-16,-4-2-2 0,3 7 3 0,0-4 2 16,1 3 3-16,0 1-1 0,-5 3 1 0,8 1-1 15,-3-5-5-15,7-2-4 0,0 0-1 16,-2 5-3-16,0-5-8 0,5-4-5 0,6 3 1 0,-5-2-3 16,5 1-3-16,-3 0 0 0,3-5-3 0,2 1 0 15,1 0 0-15,2-5 0 0,-1-1-1 0,1-6-1 16,0 2 0-16,0-4 0 0,2-1 0 0,-6-3-2 15,2 1 0-15,-2-2 0 0,0 0 0 0,-2 2-1 16,0-4 1-16,-4 1 0 0,0 0 1 0,1 2 1 16,-2-2-2-16,4 4 0 0,-3-6 0 0,-1 7 2 15,0 1 0-15,5 0 0 0,-1 4-1 0,-2-3 0 16,3 4 1-16,-2 0 0 0,2 4 0 0,0 4-1 16,2-1 1-16,1 5 0 0,-3-3 0 0,-1 5 3 15,-1 0-2-15,1 1 1 0,1 0-1 0,-3 1 1 16,-3-3-1-16,-2-1 3 0,3 1-1 0,0-1-1 15,5-1-1-15,-6 0-1 0,2-3 3 16,1 1-2-16,-1-3 0 0,-2 0-1 0,0-3 0 16,0 0 0-16,-1 0 1 0,0-1 2 0,0 0-3 0,1 0 1 0,0 0 0 15,0 0-2-15,0 0-1 0,0 0 0 0,6-6 0 16,3-2-4-16,28-29 0 0,-29 27 2 0,1 2-1 16,-2-3 2-16,-1 0 0 0,3 1 0 0,-1 2 0 15,-3 1 4-15,-1 1-1 0,0 2 1 0,-2-1 0 16,0 6 0-16,1 0 3 0,-3 0-1 15,0 0 1-15,0 0 0 0,0 0 3 0,0 6-2 16,2 6 0-16,-1 0 2 0,4 28-2 0,-4-27-1 16,-1 2 2-16,0-6-1 0,1 1-3 0,0 1 0 15,2 0 2-15,-3-3-4 0,0-2 0 0,0 9 2 0,0-10-2 16,0-1 0-16,1 3 0 0,-1 3 1 0,0-10-4 16,1 2 2-16,-1-7-2 0,0 4-3 0,0-1-3 15,0 1 0-15,0 0-1 0,3-9-2 0,1-1-3 16,21-25-3-16,-15 22-1 0,1-1-1 0,-1-2-1 15,1 1-3-15,2 2 1 0,-1-4 2 0,2 4 5 16,-2 0 4-16,0 2 1 0,1 5 5 0,-1-1 6 16,-5 5 3-16,0-3 10 0,1 6 2 0,-1 3 6 15,-3 1 3-15,0 5 0 0,-4-1 6 0,0 8-2 16,0-2 2-16,0 3-9 0,0 0-2 16,0 0-3-16,-2 0-4 0,0 0 0 0,1-1-5 0,1-1-1 15,0-2-3-15,0 3-1 0,0-3-8 16,0 0-6-16,1-6-10 0,-1 1-11 0,2-2-47 15,-1 3-27-15,1-8-37 0,3 1-56 0,-4-3 132 16,-1 1-99-16,0-1-27 0</inkml:trace>
  <inkml:trace contextRef="#ctx0" brushRef="#br0" timeOffset="62363.162">29432 6003 1378 0,'25'-96'531'0,"-30"95"-359"0,1 0-101 0,-1 0 22 0,5 4-31 16,0-3-2-16,0 0-3 0,0 2-5 0,2 15-8 15,8 24-11-15,-4-27-19 0,1 4-9 16,1 2-4-16,0-6-5 0,2 1-11 0,1-4-34 16,-3 1-22-16,2-3-20 0,4 3-29 0,-3-4-94 15,-3-4-55-15,0-1 171 0,-2 1-132 0,2 1-68 16</inkml:trace>
  <inkml:trace contextRef="#ctx0" brushRef="#br0" timeOffset="62657.764">29403 6126 600 0,'-13'-2'335'15,"4"1"-124"-15,-2 0-74 0,4 1 73 0,-1 1-37 16,4-1-36-16,3 1-2 0,1 2-13 0,0-3-19 16,0-1-16-16,0 0-38 0,0 0-12 0,11 0-7 15,1 0-6-15,32-4-13 0,-30 1-4 0,4 5-3 16,-1 0-4-16,-3-2-7 0,3 1-3 15,-7 0-4-15,1 3-4 0,-3-1-4 0,-4-1-3 16,-4 6-1-16,0-2 0 0,-1 2 7 0,-4 1 1 0,0-2 5 16,-2 2 3-16,-2 1 7 0,1-5 2 0,-1 2 3 0,-2 1 11 15,0 1 4-15,0-2 3 0,3 3 4 0,0-5 8 16,1 5 3-16,3-2 3 0,0 1 1 0,4-3-4 16,-2-1-1-16,2 2-4 0,4-1-6 0,3 3-6 15,-4-4-4-15,10 1-5 0,-4-3-4 16,7 2-26-16,-2 0-16 0,5-4-19 0,-1 0-21 15,4 0-91-15,2-3-55 0,0-1-95 0,0 2 208 16,-4-2-148-16,2 0-64 0</inkml:trace>
  <inkml:trace contextRef="#ctx0" brushRef="#br0" timeOffset="62879.763">29799 6018 1090 0,'-2'-8'500'0,"-2"0"-289"0,4 3-125 0,1-1 32 0,3 3-16 16,-2 5-12 0,-2-2-8-16,0 0-29 0,0 0-3 0,0 0-11 0,0 0-8 0,0 0-7 15,3 13-5-15,2 3-7 0,1 36 2 0,-9-27-1 16,-1-1-13-16,-1 2-1 0,1 0-13 0,0-6-9 16,-2 4-11-16,5-5-13 0,0 0-43 15,1-3-18-15,0-2-22 0,0-6-25 0,3 0-94 16,1 3 167-16,-1-8-108 0,1-2-34 0</inkml:trace>
  <inkml:trace contextRef="#ctx0" brushRef="#br0" timeOffset="63052.245">29791 6251 947 0,'-7'-85'494'0,"2"78"-210"0,2 1-147 0,1 2 79 16,1 3-66-16,1-4-10 0,0 4-19 0,0 0-18 15,0 0-22-15,0 1-33 0,0 0-11 0,3 0-8 16,9 2-7-16,3 2-12 0,28 8-8 0,-24-9-8 15,-3-1-6-15,2 1-24 0,0 1-13 0,-2 1-20 16,1 1-19-16,-3-5-70 0,1 3-40 16,-3 2-47-16,-6-3-78 0,1 2 209 0,-1 2-146 0,-8 1-96 15</inkml:trace>
  <inkml:trace contextRef="#ctx0" brushRef="#br0" timeOffset="63422.996">29644 6389 1047 0,'-11'1'499'0,"4"2"-275"0,3 0-126 16,4 0 49-16,2 2-29 0,-2-5-19 0,0 0-10 16,0 0-26-16,0 0-14 0,6 4-13 0,3 2-11 15,1 0-13-15,29 25-5 0,-29-23-1 0,1 3-3 16,-3-5-2-16,3 3-1 0,-9-6-2 0,4 5-5 16,-6-4-2-16,1 1-1 0,-1 0-1 0,-4 0-2 15,-1-2 0-15,-1 0 1 0,2-1 1 0,-4-3 3 16,2 2 1-16,1-7 1 15,3 3 2-15,1 0 2 0,0 2 2 0,0 0 1 16,0 0 0-16,0 0 0 0,-1-10 2 0,-1-5 0 0,-1-24 0 16,22 24-1-16,-6 9-2 0,2-5 0 0,-2-1 0 15,-1 3 2-15,5 5-2 0,1 1 1 0,-2 0 1 16,-3 2-1-16,3 1 4 0,-3 2 2 0,2 2 2 16,-2 17 2-16,-3-19 1 0,-2 8 0 0,-3-4 1 0,-1 3 4 15,-2 1 0-15,-1 3-2 0,-3-10 0 0,-2-3 0 16,-3 9 1-16,-4 1-4 0,1 0 2 15,-1-2-5-15,-3-1-6 0,2 1-5 0,-1-1-11 0,-1-1-14 16,2-1-60-16,-1 0-36 0,2 0-60 0,2-3-102 16,2-2 196-16,0 1-141 0,8-7-51 0</inkml:trace>
  <inkml:trace contextRef="#ctx0" brushRef="#br0" timeOffset="64120.437">30042 5969 822 0,'-9'-7'448'0,"5"-2"-196"0,-3 2-125 16,3 1 73-16,0 2-52 0,6-1-28 0,-1 5-5 16,-1 0-15-16,0 0-19 0,0 0-41 0,0 0-7 15,10 0-10-15,6 2-6 0,19 6-10 0,-22-5-2 16,5 2-5-16,-2 1 0 0,3 2-1 0,-3-2-1 16,1 4-1-16,-4-3 2 0,1 0 0 0,-5 2-3 0,0 4 3 15,-1-2 0-15,-3 1 1 0,-2 1 0 0,-4 0 0 16,-2 4-1-16,-6 5 1 0,1-2 1 0,-7-6 2 15,-1 6-3-15,-5-6 3 0,-3 1 0 0,3 0 1 16,-3-4 1-16,-1-3-2 0,-1-7 1 0,5 12-4 16,0-11 2-16,2 7-1 0,5-7-1 0,-1 2 0 15,4-3-1-15,5 0-3 0,6 2-4 0,0-6-1 16,0 2-8-16,0 0-3 0,0 0-2 0,14-7-3 16,28-14 4-16,-19 17 0 0,-3-6 3 0,-2-1 3 15,1 2 7-15,0 1 2 0,5 6 2 0,0-6 4 16,-1 2 0-16,-1-2 5 0,-4 2 3 0,6 4 6 15,-2-1 4-15,-2-1 2 0,-3 5 2 0,-6-6 2 16,2 5-1-16,-3 1 1 0,0 4-3 0,-5-3-6 16,1 2-2-16,-3 5-2 0,2-4-3 0,-3 2-2 15,1 0 0-15,-3 1-2 0,1-2-2 0,-2 4 2 16,-1-4-1-16,-6-2-2 0,2 2 2 0,0 2-2 16,-1-4-1-16,-8 7 0 0,0-5 0 0,2 1 0 15,-3 2 0-15,6 3 1 0,-7-1 1 0,1 1 3 16,-2 1 2-16,5-6 2 0,4 7 8 0,1 2 2 15,0-2 2-15,-3-6 2 0,9 3 2 0,0 0-2 16,5-2-3-16,-1 2 1 0,1-8-8 0,-1-2-1 16,6-1-5-16,3 4 1 0,-3-3-4 15,2-3-1-15,1 0 1 0,3 0-2 0,-2 2-1 0,3-2 0 0,1 1-1 16,-3-3 0-16,0-1 1 0,-1 0 1 0,1 1-2 16,0-1-1-16,-2-4 0 0,0 1-2 0,0 4-4 15,1-5-30-15,2 1-24 0,0-2-32 16,-1 3-47-16,8 1 99 0,-5 0-77 0,5 0-29 15</inkml:trace>
  <inkml:trace contextRef="#ctx0" brushRef="#br0" timeOffset="64505.41">30595 5926 1322 0,'-12'-16'578'0,"4"11"-353"0,6 1-135 0,-2 2 28 16,3 3-14-16,0-1-5 0,0 0-5 0,-1 0-33 0,2 0-16 15,0 0-11-15,0 0-7 0,0 4-17 0,2 7 0 16,2-2-4-16,-3 3-5 0,40 25-7 0,-34-28-6 16,5-1-9-16,4 1-31 0,4-1-14 0,-5-1-21 15,-3-2-23-15,-3-1-64 0,0 0-36 0,-2-4-43 16,-3 3 151-16,-4-3-131 0,2 1-49 0</inkml:trace>
  <inkml:trace contextRef="#ctx0" brushRef="#br0" timeOffset="64889.05">30505 6057 824 0,'-10'1'417'0,"3"1"-178"16,-4-1-105-16,6 3 65 0,0-3-26 0,7 4-43 0,-3-3-8 16,1-2-18-16,0 0-20 0,2 0-15 0,16 6-31 15,26 4-7-15,-24-10-6 0,2-1-7 0,3-3-14 16,-4 0-1-16,2 4-2 0,-1 0 0 0,-2-1 0 15,4 1 1-15,-10-1-2 0,2 2 0 16,-3 1 0-16,-2-2 0 0,-4 0 0 0,0 0-1 16,-3 0 0-16,-8 2-1 0,-4 8 2 0,4-3-1 15,-7 0 1-15,-4 8 0 0,0-3 0 0,-4 5 0 16,3 4 0-16,0-1 0 0,4-3-1 0,-4 1 1 16,1-4 2-16,1 0 1 0,5 4 0 0,-1-7 3 15,3-2 4-15,1-1 2 0,5 2 2 0,1-5 1 16,3 5 3-16,4-8-1 0,-1 2 1 0,7-2-4 15,-5 0-3-15,5-5-1 0,-2 0-3 0,5-1-2 16,-1 0-3-16,-2-4-1 0,1 2 0 0,0 1-1 16,-1 0 0-16,-3-3-2 0,4-2 0 0,-7 2 0 0,-5-3-1 15,7 1-4-15,0-2 0 0,-5-4 1 0,2 3-2 16,-3 2 2-16,-3 3-2 0,-1 0 0 16,2-2 0-16,-7 6 4 0,-5 1-3 0,2 1-1 15,-5 1-2-15,1 1-6 0,-4 0-18 0,3 0-11 16,1 1-13-16,-1-1-16 0,3 5-53 0,-3-3-32 15,5 2-48-15,2 3-68 0,0-3 183 0,0 1-123 16,10 0-34-16</inkml:trace>
  <inkml:trace contextRef="#ctx0" brushRef="#br0" timeOffset="65116.384">30951 5922 848 0,'8'-5'486'0,"-2"-1"-212"15,1 0-151-15,-5 1 86 0,-2 4-93 0,2-1-10 16,-2 2-13-16,0 0-16 0,0 0-15 0,0 0-14 16,0 0-19-16,0 0-6 0,0 13 2 0,-1 1-4 15,-2 29-10-15,-2-23-2 0,1-3-2 0,-5 6-2 16,3 5-1-16,1-1-1 0,1-6-3 0,3 4-21 16,-5-3-12-16,4 1-19 0,2 0-21 0,6-2-78 15,-4-2-48-15,4 1-66 0,-1-4 167 0,-5-8-159 16,4 9-67-16</inkml:trace>
  <inkml:trace contextRef="#ctx0" brushRef="#br0" timeOffset="65287.745">30919 6228 1254 0,'10'-74'570'15,"-8"70"-336"-15,1-1-144 0,1 0 24 0,-2-1-19 16,9 6-11-16,-6-3-12 0,4 1-43 0,1 2-15 15,2-2-16-15,1 3-14 0,5 0-40 0,-4-1-23 16,-1 0-26-16,2 3-34 0,-6-3-110 0,1 0 170 16,-4 4-116-16,-1 0-49 0</inkml:trace>
  <inkml:trace contextRef="#ctx0" brushRef="#br0" timeOffset="69285.007">30794 6389 382 0,'-59'18'251'0,"50"-18"-89"0,4 0-64 16,-2 0 47-16,2 1 0 0,-3 0-5 0,1-1-1 15,2 7-21-15,-1-4 1 0,0 0-16 0,2 2-11 16,1-5-8-16,0 3-10 0,2-3-4 0,0 0-7 16,0 0-2-16,0 0-12 0,0 0-1 0,1 0-5 15,0 0-6-15,0 0-10 0,0 0-4 16,0 0-4-16,2-1-3 0,11-1-9 0,3-3-2 16,31-12-1-16,-28 7 0 0,0 6-3 0,3-1-1 0,3-2 0 15,-1 0-2-15,-3-1 2 0,-2 1 0 0,-1 1 0 16,-1-1-2-16,-7 4 0 0,4-5 1 0,-13 5-1 15,5-2 0-15,1 6-1 0,-6-1 1 0,-4 2 1 16,2-2 3-16,-1 0 2 0,1 0 4 0,-7 17-1 16,-24 31 9-16,15-29 2 0,2 4 0 0,1 1 2 15,1-1-3-15,1 4 1 0,5-9-3 0,-1-1 3 16,5 1-6-16,3-4-1 0,3-2 0 0,2-1-1 16,-1-3-2-16,6-8-1 0,3 1-1 0,-1-1-2 15,3-1-4-15,0-6-3 0,1-3-7 0,4-1-16 16,3-2-9-16,-1 1-9 0,-1 2-11 0,-3-3-40 15,1-1-17-15,-3 3-17 0,-1 1-21 0,-6 1-84 16,1 3 156-16,-5-1-101 0,-6 2-34 0</inkml:trace>
  <inkml:trace contextRef="#ctx0" brushRef="#br0" timeOffset="69768.187">31242 6123 349 0,'-43'-72'257'0,"45"63"-48"15,-1 2-88-15,1-1 83 0,-2 5-56 0,0-2 13 16,1-1-5-16,-1 5-8 0,0 0-9 0,0 0-25 15,0 0-9-15,0 0-12 0,0 0-6 0,0-1-24 16,3 0-7-16,8-2-8 0,1 1-5 0,30-7-10 16,-31 10 0-16,4 1-8 0,-2 0-4 0,0 1-3 15,1-1-1-15,-6 5-2 0,3-1 0 0,-3 4-2 16,-3-1-2-16,-2 5 5 0,-1 2 1 0,-1-1-4 16,-6 6-2-16,-3 2 2 0,0-2-4 0,-1 3-2 15,-3-3-2-15,0 3-2 0,-1 2-11 0,-2-3-10 16,0 1-12-16,6-3-16 0,1 1-58 0,-3-1-33 15,3-4-40-15,6-4-55 0,-3-1 148 0,3 0-114 16,-2-4-27-16</inkml:trace>
  <inkml:trace contextRef="#ctx0" brushRef="#br0" timeOffset="70128.022">31265 6299 789 0,'35'-69'539'0,"-32"68"-231"0,-3 1-184 0,3 0 164 15,-3 0-202-15,0 0-12 0,0 0 14 0,0 0-29 16,3 0-16-16,7 0-28 0,1-1-8 0,0-1-2 16,30-9-7-16,-29 8-1 0,6-2-22 0,-9-3 19 15,8 3-19-15,0-5 18 0,-5-1 1 0,0-2-1 16,-2 3 4-16,3-1 1 0,0-3 2 0,5 2 0 16,-12-2 0-16,7 1 0 0,0-1 2 0,-4 8 0 15,-5 2 6-15,2 2 2 0,6-12 3 0,-1 0 9 16,-2 2 3-16,0 1 6 0,-1 1 2 0,-6 3 8 15,4 3-3-15,-5 0-2 0,-1 2 0 0,0 1-3 16,-1 0 0-16,0 1-4 0,0 0-2 0,-1 0-1 16,1 0 0-16,-1 6-1 0,-1 5 1 0,-2 5-3 15,-7 27-4-15,9-23 0 0,0-1-2 0,-2-3-7 16,4 7-2-16,-3 0-2 0,3-2-2 0,-5 0-7 16,3-1-3-16,0-3-10 0,0 4-31 0,1-5-21 15,-2 0-23-15,1-3-30 0,1-1-109 0,1 2-70 16,-3-1 197-16,4-3-152 0,0-1-83 0</inkml:trace>
  <inkml:trace contextRef="#ctx0" brushRef="#br0" timeOffset="70316.312">31460 6333 1183 0,'-51'-23'565'0,"47"25"-313"0,-2 6-148 0,-2 2 77 16,-3-2-90-16,-1 5-7 0,-2 0-5 0,0 5-12 15,-2-5-20-15,4 3-25 0,0-1 1 0,-2 0-15 16,4-1-13-16,0 3 5 0,-1-5-26 16,0-4-14-16,4 4-63 0,-1-4-8 0,3-2-37 15,0-1-22-15,-1 1-28 0,6-5-50 0,4-2 145 16,-1 0-91-16,-3 0 14 0</inkml:trace>
  <inkml:trace contextRef="#ctx0" brushRef="#br0" timeOffset="70451.228">31255 6481 584 0,'45'-43'414'0,"-40"40"-127"0,1 2-145 0,2 4 100 15,-2-3-44-15,3 5-30 0,1 1-20 0,2 3-48 16,1-4-19-16,6 3-19 0,1 2-12 0,-5-3-27 16,6 3-7-16,4-2-1 0,0 1-17 0,-3-2-21 15,-5-5-18-15,2 4-59 0,-3-2-34 0,4-1-47 16,-9 1-65-16,-2-2 151 0,0-2-153 16,-2-1-61-16</inkml:trace>
  <inkml:trace contextRef="#ctx0" brushRef="#br0" timeOffset="70906.06">31979 5852 871 0,'-2'-3'437'15,"2"1"-204"-15,0 1-119 0,-1 1 55 0,0 0-35 16,0 0-3-16,-1 0 13 0,1 0-34 0,0 0-39 15,0 1-10-15,-1 7-7 0,-1 1-8 16,-4 0-11-16,-9 30-4 0,26-24-25 0,-3 5 16 16,-1-5-6-16,6 8-3 0,6 5-1 0,0 2 0 0,-3 1-4 15,3 3 2-15,-3 0 0 0,0 2 1 16,-4 2-1-16,5 1 0 0,-11-6-2 0,0 4 0 16,-2-5-1-16,-4 1-1 0,-6 0-2 0,-4-2 0 15,0 4-1-15,-5-3-3 0,-2 0 0 0,-13-6-17 16,4 6-8-16,-9-11-15 0,4 5-16 0,0-4-84 15,-6-3-67-15,8-1-135 0,-4 1 241 0,11-3-206 16,1 3-109-16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44:44.9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1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45:15.329"/>
    </inkml:context>
  </inkml:definitions>
  <inkml:trace contextRef="#ctx0" brushRef="#br0">26886 9392 399 0,'95'-1'173'0,"-91"1"-104"0,2-3-24 0,-2 0 26 15,0 1-34-15,1 2 3 0,-2 0-3 0,-3 0 10 16,0 0-1-16,0 0-1 0,0 0-19 0,0 0 9 16,0 0 4-16,0 0 2 0,0 0 6 0,0 0 9 15,0 0 1-15,-1 0-1 0,0 0 2 0,0 0-2 16,0 0-2-16,0 0-4 0,-2 2-2 0,-2 2-6 16,-2 0 1-16,-1-1-6 0,1 1-2 0,0-2-5 15,0 0-1-15,-1 0 0 0,-1-1-1 0,4 0-7 16,-3 0-2-16,-1 1 4 0,-1-1 0 0,-28 3-5 15,27-3 1-15,-1 2-1 0,-5-1 3 0,-2 2-2 16,1-1-1-16,0 0-4 0,2 3-1 0,-6-2 0 16,1 0-3-16,0 0-3 0,4 0-2 0,-4-3 1 15,0 1-1-15,0-2 1 0,-1 2-1 0,3-2 2 16,-2 0 1-16,-3-1 3 0,-3 1 0 16,3 0 1-16,-4 2 1 0,2-2-1 0,-6 2 2 15,-3 0 1-15,1 3-1 0,3-2-2 0,-4-1-1 16,-2 1-2-16,0 0 1 0,-2-1-1 0,9-1-3 0,-4 1-4 15,-3-1 2-15,-4 0-1 0,10 3-1 0,1-2-1 16,3-1 0-16,-9 1-1 0,5 0 2 0,-2 0 0 16,5-1-2-16,-6-1 4 0,3 0-1 0,-6-1 1 15,-1-1 0-15,2 2 1 0,-2-3 0 0,-6 2 0 16,0-1 2-16,4 1-1 0,-4 1 1 0,-1 2 0 16,-1 1-1-16,1-3 1 0,2 2-3 0,4 0 1 15,-2 2-3-15,-1-2 1 0,4-1-2 0,3 1 1 16,4-1-1-16,2 4 0 0,0-5 1 0,0 2-2 15,1-2 2-15,6 0-2 0,-1-1 1 0,-3-4 1 0,-7 1-2 16,2 0 0-16,4 0 1 0,-1-1 1 0,-6 0 0 16,0 3 0-16,3 0 0 0,-2 0-1 0,1 2 0 15,-1-2 0-15,3-1-1 0,-1 1 2 0,4 2-2 16,-2-3 0-16,2 2 0 0,6 1 0 0,-3-3 1 16,2 2 1-16,0-2-2 0,2 2 1 0,1-2 0 15,3-3 0-15,2 0-1 0,-3-2 0 0,4 1 0 16,5-3 1-16,0-1 0 0,-2-1-1 15,4-3 0-15,-2 1 0 0,6 2 1 0,-5-5 3 16,-2 1-4-16,2-1 0 0,6 4 0 0,-3 0 1 16,-1-2-1-16,2 5 1 0,3-2-1 0,-4 5 0 0,8-1 2 15,-1 2-2-15,-2-2 0 0,2 0 0 16,5 2 0-16,0-1 0 0,-4-1 0 0,8 2-1 16,-2-3 0-16,4 1 0 0,-1-4 1 0,3 5 0 15,2-4-2-15,6 4 4 0,-2-5-2 0,-2 3 2 0,5 2-1 16,-3-5 2-16,8 4-3 0,-5-1 1 0,-1-1 0 15,0-3-1-15,4 5 1 0,3-8 0 0,-1 3-1 16,-2 3 0-16,2-1 0 0,1 0 0 0,1 3 1 16,2 0 0-16,1 0-1 0,-1 3 0 0,3 1 0 15,1 0 2-15,2 0-1 0,-3-2 1 0,4 0-2 16,0-1 0-16,1 2 0 0,1-3 2 0,-4 1-3 16,3 0 1-16,-7 1 0 0,4 1-1 0,3-2 2 15,0 1 1-15,-6-1-3 0,2 0 1 0,-2 3 2 0,9-2-3 16,-1 0 0-16,-2 1 2 0,-7 1 0 0,15 0-1 15,-5 1 1-15,5-2-1 0,5 4 0 0,1-4 1 16,-5 1-1-16,9-1 0 0,-1 6 1 0,-3-2-1 16,5 0 0-16,-8 1 1 0,1 0 1 0,-5 1-2 15,4 3 1-15,-5-4-1 0,0-5 0 16,-4 8 0-16,2-3 0 0,-5-2 0 0,6 2 0 0,-8 1 1 16,0 0-1-16,9-5 1 0,-2 4-1 15,-3-2 1-15,3-3 0 0,0 8-1 0,2-3-1 16,0 5 1-16,3-4-1 0,-14 3 1 0,7 4 0 15,-2 0 0-15,0-4-1 0,-4 3 1 0,-4 0 1 16,-2 2-1-16,-1 3 0 0,-2 0 1 0,-5-1-1 16,0 3 1-16,-6 2-1 0,0-2 1 0,-1 1-1 15,2 0 0-15,-6 0 0 0,0 2 0 0,1 2 1 16,0-2-1-16,-6-1 0 0,2 1 0 0,-3-4 1 0,-4-4-1 16,-1 4 1-16,3-1-1 0,-6-2 0 0,1-1 3 15,-2 0 1-15,-3-2 5 0,-5 4 2 0,2 0 3 16,-2 2-1-16,-8-1 5 0,-2-3 2 0,-2 5 1 15,-1-2 0-15,-2 3-2 0,1-1-3 16,-1-2-1-16,2-9 1 0,-4 11-3 0,5-3-3 0,-1 3-1 16,0 0 0-16,1-7-5 0,1 4 3 0,-6 0-2 15,-1 5-1-15,3-11-4 0,-2-2 3 16,-1 2-3-16,-3-2-4 0,-6-1-36 0,3 0-30 16,-10 1-44-16,3 0-70 0,1 0-131 0,-7-1 223 0,0-3-204 15,-3-1-152-15</inkml:trace>
  <inkml:trace contextRef="#ctx0" brushRef="#br0" timeOffset="698.792">25730 9497 602 0,'0'-9'272'0,"-3"1"-123"0,2 3-70 15,-3 0 30-15,3 3-20 0,1 2 0 0,0-2-1 16,0 1-8-16,-2 0-14 0,2 1-19 0,-1 0-4 16,0 0-3-16,0 0-1 0,0 0 1 0,0 0 3 15,0 1-1-15,-2 8 1 0,-5 2-1 0,-29 26 2 16,21-23-4-16,1 0 2 0,-2 0-2 15,3 7-2-15,1 1-1 0,-1 1 1 0,2-3-8 0,-7 3 1 0,1 10 2 16,1 1-2-16,1-3-6 0,-1 6 0 16,1 0-1-16,-1 4-1 0,7 1 1 0,-2 4-6 15,3-15-4-15,0 1-3 0,4 3-1 0,1-9-1 16,4-3-4-16,1-2-2 0,-1-2-3 0,5-4 3 0,1-2-2 16,-2 1 0-16,1-4 0 0,-2 0-1 15,2 1-1-15,-1-1-8 0,-1-1-8 0,-3-2-8 16,0 3-11-16,2-3-29 0,-4-1-15 0,-1-1-16 15,-2 1-14-15,-1-3-9 0,-5 2-15 0,5-2-47 16,-7 1-12-16,1-1 5 0,1 0-14 0,2-2-21 0,-2-1 126 16,1-4-89-16,1 1 16 0</inkml:trace>
  <inkml:trace contextRef="#ctx0" brushRef="#br0" timeOffset="948.978">25292 10261 270 0,'-30'-56'260'0,"24"53"-55"0,4-3-101 0,0 5 82 15,-2 1-27-15,5 3-22 0,-1-3-18 0,0 0-34 16,0 0-12-16,1 6-5 0,1 5-6 0,1 0-23 15,13 31-8-15,-12-27 4 0,0 2-3 0,0-4-9 16,-2-1 1-16,4-2 0 0,0 4 4 0,-2-1 3 16,-1 0 0-16,1-5-5 0,2 1 4 15,5 0 2-15,-5 0 0 0,-4-2 0 0,1-5 0 16,4 0-2-16,-4-2 3 0,-3 0-1 0,0-1-1 16,0 0 1-16,0 0-3 0,2-1 1 0,10-7-5 15,-3 7 2-15,33-42-5 0,-30 26-1 0,2 3 0 16,2-2-4-16,3 1-1 0,-3-2-2 0,1 5-3 0,-3 9-5 15,1-8-1-15,2 1 0 0,-5 2-5 0,-2 4-1 16,-4 0-10-16,2 3-42 0,-6-1-29 0,3-5-42 16,-5 14-69-16,-3 1 135 0,1-2-104 0,-2 7-41 15</inkml:trace>
  <inkml:trace contextRef="#ctx0" brushRef="#br0" timeOffset="2254.357">24854 10830 720 0,'-86'-85'343'15,"82"76"-176"-15,-8 2-74 0,5 1 28 0,4 2-14 16,-6 1 0-16,3 1-7 0,4 6-15 0,-5-1 20 16,1 9-29-16,4-6-25 0,-2 6-1 0,2 5-4 0,-1 6 2 15,2 7-13-15,-2-4 11 0,3 6-32 0,-1-3 19 16,1 4-2-16,0 0-5 0,0-2-2 0,2-3-5 15,-1 0-2-15,3-4-4 0,0-4-1 0,-1 2-5 16,0 1 1-16,4-9-2 0,-2 2-1 0,3-5-2 16,-2 2 2-16,2-8-1 0,-3 3 0 0,4-6 1 15,-3 1-1-15,0-5 0 0,4 2 1 16,-8-3-2-16,11-7-2 0,-3 0 1 16,4 2-2-16,-3-2 0 0,3-2 0 0,-2 1 0 0,1-3-2 15,-2 3 2-15,1 0 0 0,-3 4-1 0,3 1 0 16,-3-1 0-16,0 3 0 0,0 3 1 0,0 1 0 15,0 2-1-15,-1 2 1 0,1 2 0 0,-3 1 0 16,0 1 1-16,0 2-1 0,-1 0-1 0,0 2 0 16,0-1 1-16,3 1 0 0,-2-3 0 0,1 0 0 15,1-2 1-15,-1-2 1 0,3 1-2 0,-1-5 2 0,-2-3-1 16,2-1 0-16,0 0-1 0,1 0 0 16,-1-4 0-16,-2 0 0 0,3-2 1 0,-1-1-1 0,1 0-1 15,-4 1 1-15,4 0-1 0,-4-1 3 0,0 0-1 16,-4 0-1-16,-1 2 0 15,1-3 3-15,-5 2-2 0,2 2 0 0,-6 0 1 0,1 1-1 16,-3 0-1-16,3 5 1 0,-5-1 2 0,4 2-1 16,-6 2 0-16,0 2 0 0,-1 3-2 0,-2 4 3 15,2-1-1-15,-2 1-1 0,3-1-1 0,1 5 1 0,0-2-2 16,-2 3-5-16,6-8-10 0,0 4-14 0,4-1-24 0,1-1-105 16,5-3-80-16,-2 0 175 0,7-1-132 0,5-5-108 15</inkml:trace>
  <inkml:trace contextRef="#ctx0" brushRef="#br0" timeOffset="2641.264">25622 11109 476 0,'-67'-8'264'0,"62"5"-111"0,-2-2-64 16,-1-1 30-16,1 1 13 0,-1 2-7 0,1-1 2 15,3-1-19-15,-1 2-2 0,-2-2-12 0,5 1-8 16,-1 0-1-16,-1 1-13 0,3 2-3 15,0 0-4-15,0-1-2 0,0 1-4 0,0 0-7 16,-6-1-3-16,-4 1-3 0,-1 1-6 16,-26 3-3-16,23 6-4 0,2-1-1 0,-2 0-13 0,2 4 2 15,0 1-4-15,-1 0-3 0,3-2-7 0,4-2 0 0,1 5-3 16,-1 0-3-16,5-8-8 0,3 3-13 0,8 1-13 0,4-1-59 16,9-6-32-16,-5 4-42 0,9-8-55 15,5-7 139-15,0 10-114 0,3-11-31 0</inkml:trace>
  <inkml:trace contextRef="#ctx0" brushRef="#br0" timeOffset="3148.301">25781 11044 525 0,'4'-8'350'0,"-5"6"-126"0,1-2-114 15,0 4 96-15,-1 0-74 0,0 0-6 0,-5 0-13 16,-6 1-21-16,-4 1-11 0,-28 9-3 0,25-6-6 16,-1 1-10-16,-1 0-4 0,3 2-12 0,2 4-1 15,-3-3-1-15,2 3-4 0,3-1-7 0,3 1-1 16,2-1-13-16,3-1-3 0,3-1-4 0,3-6-4 15,0 5-3-15,8-5-3 0,-2 4-3 0,4-6-8 16,-2 2 9-16,5-3 0 0,0 0-1 0,2 2-4 16,1-3-2-16,-1-2-3 0,-2-4-2 15,2 5 1-15,-6-1-6 0,4-3-3 0,0 0 0 0,-6 0 1 16,0 1 3-16,0 1 1 0,-1-2 2 0,-3 0-3 0,2 0 6 16,-2 4 4-16,3-1 2 15,-2 0 0-15,0 2 2 0,-4 0 1 0,0 1 0 16,0 0 2-16,0 0 2 0,0 0-1 0,0 0 0 15,0 0 3-15,0 0-2 0,0 2 0 0,1 4 0 0,1 1 1 16,1-1-2-16,-1-3 0 0,0 4-2 16,7-5 0-16,1 3 0 0,29 15 0 0,-27-20 0 15,4-3-3-15,0-5-1 0,-1 4 1 0,-3-4 1 0,-1-2-2 0,2-2 2 16,-1 0-1-16,-2 0 1 0,0-1 1 0,-1 0 0 16,0-3 1-16,-1 1 0 0,1-1 0 0,-3 0 0 15,0-1 0-15,-2-2-1 0,1 1 1 0,-1-1 0 16,-1 0 0-16,-1 1 3 0,-2 6 1 15,0 0 3-15,-2 5 6 0,1-1 4 0,0 15 0 16,-2-4 4-16,1 9 1 0,-1 4 0 0,3-1-3 16,0 4-1-16,2 0-5 0,1 2-4 0,-1-4-2 15,4 2-1-15,-1-3-4 0,1-4-3 0,0 3-8 16,1 0-8-16,-1-6-11 0,2 1-10 0,-1-1-14 0,0-1-38 16,1-1-16-16,1 1-17 0,-5-6-11 0,0 1-53 15,0 0-16-15,-3-2-18 0,-1-1-26 0,-1 0 155 16,0 0-97-16,0-1-12 0</inkml:trace>
  <inkml:trace contextRef="#ctx0" brushRef="#br0" timeOffset="3437.807">25858 11030 363 0,'-12'-10'385'0,"2"5"-110"16,2 1-129-16,0 3 90 0,4 1-30 0,2 0-25 16,-4 0-22-16,5 0-55 0,0 0-10 15,1 0-13-15,0 0-15 0,0 0-8 0,15 5-24 16,25 27-6-16,-20-26-7 0,0-5-3 0,9 1-10 15,-6 3-2-15,4-7-2 0,0 1-4 0,0-2-5 16,1 1-5-16,1-1-4 0,-4-2-6 0,-3 1-8 16,0-1 1-16,-3 2-1 0,-4-2 2 0,-2-1 6 0,-2 6 3 0,-3-1 4 15,3 0 5-15,-3 1 9 0,-3 1 2 0,-1 1 5 16,3 4 8-16,-7-1 3 0,0 1 3 0,-1 1 4 16,0 1 3-16,0 2-1 0,0 0 1 0,0-1-4 15,-1 0-7-15,2 5-5 0,-1-3-3 0,1-2-2 16,0 1-6-16,-1-1-3 0,-1-2-10 15,1 0-10-15,1-1-43 0,1-4-25 0,2 1-37 16,-3-3-46-16,0 0 113 0,0 0-93 16,0 0-26-16</inkml:trace>
  <inkml:trace contextRef="#ctx0" brushRef="#br0" timeOffset="3611.872">26202 10941 1081 0,'-26'-53'524'0,"25"50"-294"16,-6-3-4-16,7 5-96 0,-4-4-24 0,1 4-72 16,3 1 17-16,0 0-12 0,0 0-12 15,0 0-21-15,3 0-6 0,7 1-14 0,3 0-47 16,30 5-30-16,-29-6-33 0,-1-1-49 0,3 2 114 16,4-1-97-16,-3 0-31 0</inkml:trace>
  <inkml:trace contextRef="#ctx0" brushRef="#br0" timeOffset="4028.286">26499 10969 809 0,'49'71'396'0,"-60"-69"-214"0,3 6-104 0,-3-2 42 16,0 0-17-16,1 2-21 0,0 1-18 0,1-1-13 0,3 2-5 15,-2-3-8-15,0 1-5 0,3 2-11 0,2 0 7 16,-2-4-1-16,3 4 0 0,2-2 0 0,-1-4-1 16,2 5-3-16,1-5 2 0,1 2 1 0,5-6-5 15,-1 2 0-15,0-5-5 0,1 1-1 0,2-1-5 16,-1-3-1-16,-1-2-4 0,2-2-1 0,-2 3-5 15,1-3 1-15,-1 0 1 0,0 1-2 16,-1 0 2-16,-2 2-1 0,-2-4-1 0,0 1 3 16,-1 1-1-16,-2 0 0 0,-1 2-1 0,-1 1 4 15,-4 3-4-15,1-4 5 0,-3 7 2 0,-2 0 2 16,-2 1-1-16,-3 4 1 0,-2 0-1 0,1 1-2 16,-2 0 2-16,0 2-4 0,3 0-4 0,1 2-26 15,2-2-18-15,5 0-30 0,0 1-34 0,6-3-185 16,-1 0 224-16,7-3-142 0,1-1-91 0</inkml:trace>
  <inkml:trace contextRef="#ctx0" brushRef="#br0" timeOffset="4397.999">26736 11020 949 0,'17'-13'425'0,"-29"9"-246"0,5 1-100 0,2 3 34 0,1 0-35 15,0 6-11-15,3-2-12 0,0 4-5 0,-1 1-7 16,4 0-10-16,-5 1-18 0,2 2-3 0,-1 3-1 0,2-2 2 16,2 3-2-16,-1 0 0 0,-1-7-4 0,2 3 0 15,2 0 0-15,2-3-1 0,-4 3-1 0,-3-7 2 16,3 0 0-16,-1 1 2 0,-1-5 0 0,0-1 0 16,0 0 0-16,0-1-1 0,0-1 0 15,0 1-3-15,1-4 0 0,4-10-3 0,13-27 1 16,-12 24-2-16,3 1 0 0,-1 3 0 0,1-3 0 15,0 2 0-15,-2 2-1 0,1 1 12 16,1 2 4-16,-1 2 4 0,-2 3 3 0,0 2 5 0,1 0 9 16,-2 6 0-16,1 0 2 0,-1 7-8 0,-1 0-2 15,1 3-3-15,0 3-3 0,-3-3-5 0,2 4-8 16,0 1-3-16,-2-4-3 0,-1 2-4 0,0 0-21 16,-1-3-13-16,1 5-20 0,1-1-27 0,-2 0-102 15,0-1-76-15,0-3 181 0,0 4-140 0,3-5-92 16</inkml:trace>
  <inkml:trace contextRef="#ctx0" brushRef="#br0" timeOffset="4722.814">27515 10742 1442 0,'-38'-85'661'0,"30"81"-432"0,-1 1-177 16,3 1 11-16,2 2 28 0,4 0 0 0,0 0-49 15,0 0-27-15,0 0-91 0,0 0 80 0,2 0 0 16,9 3-2-16,2 3-35 0,33 12-13 16,-30-8 33-16,-1-1-12 0,1 0-12 0,-5-2-16 0,3 4-62 15,-8-2-36-15,5 2-49 0,-7 0 13 0,-4 0 103 16,0-2-103-16,-6 0-18 0</inkml:trace>
  <inkml:trace contextRef="#ctx0" brushRef="#br0" timeOffset="5064.938">27357 10895 1031 0,'-1'-4'432'16,"1"-1"-241"-16,1-2-92 0,6 0 49 15,-3 1-32-15,2 1-20 0,5 0-15 0,1-1-6 16,1 2-12-16,1 2-12 0,2-1-25 16,-2 3-5-16,2 0-5 0,0 3-14 0,-3 1 5 15,1 3-3-15,-6 3 0 0,-1-6-3 0,-2 5-1 16,-1-2-2-16,-5 0-1 0,-1 2 0 0,-4-2 1 15,-1 2 0-15,0-1-1 0,0 1 1 0,1 0 0 0,-2-3 1 0,-2-1 1 16,2 1 0-16,1-3-1 0,-2-1 1 0,4 2 0 16,-4-2 0-16,4-1 0 0,-1 1 1 0,6-3 1 15,0 1 0-15,-1 0-1 0,0-1 0 0,0 0 0 16,1 0 0-16,0 0 0 0,0 0 0 0,0-1-1 16,0 1 0-16,6-3 2 0,7-2-2 0,29-8 0 15,-28 11 0-15,3 1 0 0,1 2-1 0,4-1 0 16,-4 1-9-16,3-1-8 0,-3 1-13 15,1 0-17-15,-3 3-21 0,-6-3-27 0,1 3-100 16,-3-2-65-16,-1 4 180 0,-6-3-133 0,3 1-54 0</inkml:trace>
  <inkml:trace contextRef="#ctx0" brushRef="#br0" timeOffset="5273.74">27329 11158 1137 0,'-11'0'504'0,"6"1"-312"16,1-2-113-16,4 0 31 0,0 0-14 16,0 0-19-16,0 0-10 0,0 0-25 0,12-4-11 0,1 1-2 15,33-14-9-15,-26 13-3 0,2-1-17 16,1 3-2-16,0-1 0 0,2-2-6 0,-2 3-13 16,0-1-16-16,2 0-13 0,-4 1-17 0,2 2-45 15,-2-4-30-15,-8 4-39 0,1 1-43 0,-2-1 141 16,-5 1-107-16,0-1-24 0</inkml:trace>
  <inkml:trace contextRef="#ctx0" brushRef="#br0" timeOffset="5427.693">27634 11064 861 0,'-36'0'455'0,"30"1"-212"16,1 3-128-16,-1 5 58 0,0-3-22 0,0 5-16 16,-1-2-13-16,3 3-33 0,-2 2-17 0,4-3-15 15,-3 2-12-15,1 2-16 0,3 0-6 0,-1 2-6 16,2-3-4-16,0-1-9 0,1 0-2 0,-1 4-21 15,0-3-17-15,1-4 6 0,0 0-61 0,0-2-47 0,3 2 98 16,0-1-69-16,-1 0-28 0</inkml:trace>
  <inkml:trace contextRef="#ctx0" brushRef="#br0" timeOffset="5713.822">27737 10681 1286 0,'-7'-5'560'0,"3"3"-351"0,0-1-135 0,3 3 12 0,1 0-10 0,0 0 0 16,0 0-12-16,0 0-36 0,0 0-7 0,0 0-4 15,0 0-5-15,2 1-2 0,4 0-2 16,1 6-5-16,4 2-9 0,30 28-11 0,-28-28-12 16,-2 0-22-16,-1 1-63 0,1-5-38 0,-2 2-45 15,1 1-60-15,-5 0 162 0,2 0-127 0,-6 1-32 16</inkml:trace>
  <inkml:trace contextRef="#ctx0" brushRef="#br0" timeOffset="6283.565">27609 10893 620 0,'0'-2'407'16,"-3"-1"-155"-16,1-2-133 0,1 4 94 0,1 0-82 15,0 0-15-15,0 0-14 0,0 0-17 0,11-4-35 16,1 1-11-16,31-10-8 0,-25 13-6 0,-2-2-11 16,2 2-2-16,-3-1-4 0,2 2 0 0,-2 0-5 15,-2 1 1-15,-3 4-1 0,0 0-1 0,-2-2 0 16,-6 3-2-16,1 5 3 0,-2-1-1 0,-1-2-1 15,-1 3 1-15,-3-1-3 0,-2 2 1 16,-2 1 0-16,2 1 0 0,-3-8 0 0,-2 4-1 16,-1-1 0-16,0-2 0 0,4 1 1 0,0-7-1 15,-1 2 1-15,5 0-3 0,-5-3 1 0,3-1 1 16,3-2-2-16,3 2 0 0,-1 0 1 0,1 0 0 16,-1 0 2-16,1 0-2 0,0 1 0 0,0 0 2 15,0 0 0-15,0 0 1 0,4 1 0 0,4 1 0 0,0 0-1 16,1 3 1-16,0-2 0 0,26 17-1 0,-24-16 0 15,-3-1 0-15,4 3 0 0,-4-2 0 0,0 1 0 16,-2-2-1-16,0 3 0 0,1-1-1 16,-2 0-3-16,-1-1 1 0,-2-3-3 0,1 0 0 0,-3-1-1 15,0-1 1-15,0 0 0 0,0 0 0 16,0-1 1-16,0 1 3 0,0-1-1 0,0-7 3 16,1-2-1-16,0 3 0 0,7-32 3 0,-6 25-1 15,1-4 0-15,2 3 0 0,-3 2 3 0,2-2-3 0,4 0 3 16,0-1 3-16,1 4 0 0,0 4 0 0,1 0 3 0,2-2 3 15,1 4 0-15,2 0 2 0,-3 2-1 16,2 2 2-16,-1-1 0 0,2 1 3 0,0 3-3 16,-3 0-1-16,0 0 0 0,-2 1-2 0,-2 3-2 15,-2 0-4-15,-1 0 0 0,0 4-2 0,-2 0 0 16,-3 3-2-16,1-1 0 0,-4 6-1 0,3 3 1 16,-2 1-5-16,-3 3-7 0,1-1-8 0,-2 1-13 15,3 0-14-15,1-3-22 0,3 1-63 16,-8-4-41-16,5-1-43 0,2-4 138 0,0 0-110 0,-2-1-72 15</inkml:trace>
  <inkml:trace contextRef="#ctx0" brushRef="#br0" timeOffset="6490.385">27937 11136 1104 0,'-84'34'485'0,"84"-28"-299"0,2-1-105 16,3 0 27-16,0 0-14 0,8 1-17 0,-3 2-7 15,3-1-23-15,2-7-13 0,2 3-12 0,1-3-10 16,2 0-2-16,-1-6-9 0,1 2 0 0,2-4-1 16,-7 5-5-16,3-5-9 0,-1 0 4 0,-4 1-21 15,5 1-15-15,-6-1-52 0,-1 2-36 16,-1-4-55-16,1 0-89 0,-1 4 193 0,-3-3-146 16,3 4-38-16</inkml:trace>
  <inkml:trace contextRef="#ctx0" brushRef="#br0" timeOffset="6853.06">28292 10795 1188 0,'-8'-3'500'16,"-2"-1"-306"-16,3 0-114 0,2-1 29 0,4 5-29 16,-3-3-5-16,4 5-4 0,0-2-6 0,0 0-29 15,0 0-8-15,0 0-8 0,0 0-3 0,0 0-5 16,0 0-3-16,4 0-1 0,2 1-3 0,5 1-2 16,0 2 0-16,25 12 0 0,-26-8-2 0,-1-2 0 0,0 2-1 15,1 3 0-15,-3-1 1 0,-2-1-1 16,0 2 0-16,-2 5-2 0,0-1 2 0,-9 3-2 15,3 0 1-15,-7-4 0 0,-1 3 0 16,1 6 1-16,-5-7-1 0,-2-3 1 0,3-1-1 16,-2 1-3-16,0-2-4 0,2 0-7 0,4-3-32 15,-3-2-20-15,7-2-25 0,3 3 11 0,1-4 43 0,0 0-51 16,2-4-11-16</inkml:trace>
  <inkml:trace contextRef="#ctx0" brushRef="#br0" timeOffset="7001.9">28439 10882 987 0,'3'0'489'0,"-3"-1"-256"0,0-1-130 16,0 1 64-16,-1 0-39 0,0 0-21 0,0-1-14 15,1 1-25-15,0 0-14 0,0 0-17 0,0 0-11 16,14-8-28-16,32-11-14 0,-26 16-18 16,3 2 9-16,-3 1-60 0,-7-1-35 0,13 2-150 15,-1 0 199-15,-9-1-128 0,1 1-64 0</inkml:trace>
  <inkml:trace contextRef="#ctx0" brushRef="#br0" timeOffset="7332.641">28404 11041 1240 0,'-1'-5'408'15,"2"4"-286"-15,2-1-78 0,-3 1 8 16,0 0-11-16,0 0-9 0,14-1-7 0,-1-3-8 15,29-10-11-15,-24 6-14 0,-2 2-11 0,1-2-16 16,0 1-3-16,2-3-3 0,-2 1 1 0,-2-2 5 16,-2 1 4-16,0-3 5 0,1 1 8 0,-3 1 24 15,0-1-3-15,-2 2 25 0,-3 0 11 0,5 4 16 16,-5 2 9-16,-6 1 4 0,4 0 6 0,-3 3-8 0,-2 1 9 0,0 0-12 16,0 0-8-16,0 0-16 0,0 0-6 0,0 0-3 15,0 0-5-15,0 6-4 0,-1 2-2 0,2 6-11 16,2 27 0-16,-2-28-2 0,1 3-2 0,-1-3-1 15,0-2-7-15,3 6-6 0,-3-5-9 16,-4 1-12-16,-3-2-40 0,5 1-21 0,-5-3-22 16,1 2-31-16,-2 3-105 0,-3-5 169 0,3 3-113 15,-1-2-42-15</inkml:trace>
  <inkml:trace contextRef="#ctx0" brushRef="#br0" timeOffset="7620.213">28394 11139 689 0,'-2'-6'371'0,"-1"0"-172"0,0-1-108 0,3 1 50 16,0 1-19-16,5-1-17 0,3 2-11 0,-2 1-29 16,0-5-13-16,5 5-11 0,1 2-9 0,-1-1-14 15,1 2-4-15,0 3-3 0,-1-3-3 0,-1 1-4 16,-5 0-1-16,4 3 0 0,-4-3-1 16,0 2 1-16,-3-1 0 0,-2-2 0 0,0 0 2 15,0 0-3-15,-1 0 3 0,0 0 0 0,0 5 0 16,-1 3-2-16,0 1 1 0,0-4-2 0,-1 5 1 15,1-5 1-15,-1 3 3 0,1-2 1 0,0 0 5 16,0-1 3-16,1 0 2 0,0 2-1 0,1-4 4 16,0 1 0-16,0-4-1 0,1 3-3 0,-1-3-4 15,0 0-4-15,5 5-3 0,3-2 0 0,-3-1-3 0,6-1-4 16,-2-2-26-16,0 0-16 0,29-4-24 0,-29-2-28 16,1 1-47-16,3-5 96 0,3 4-77 15,-3 2-20-15</inkml:trace>
  <inkml:trace contextRef="#ctx0" brushRef="#br0" timeOffset="7943.172">28862 10764 1024 0,'5'-3'469'0,"1"-2"-268"0,-2 3-116 15,5 1 16-15,1 3-3 0,-3 0-2 0,0 0-29 16,0 4-13-16,1 2-3 0,0 0-7 16,0 1-12-16,-1 1-8 0,-2 2-4 0,3 2-3 15,-3 5-5-15,0-2 1 0,-5-1-9 0,3 2-3 16,-2 3-8-16,-1-3-1 0,2 0-5 0,-4-1-23 15,1-2-11-15,-1 1-15 0,1 1-11 0,-3-3-36 16,1-1-18-16,-6-3-25 0,1 0-31 0,-1-2 117 16,3 3-76-16,-7-6-13 0</inkml:trace>
  <inkml:trace contextRef="#ctx0" brushRef="#br0" timeOffset="8282.182">28843 11052 665 0,'-25'-34'392'0,"29"34"-159"0,0 0-115 0,0 3 59 15,-4-3-20-15,0 0-34 0,0 0-12 0,0 0-17 16,1 7-18-16,1 5-31 0,-1-3-9 0,8 28-8 16,-8-26-6-16,3 1-14 0,-3-2-2 0,0-2-5 15,2 3 0-15,1-4-1 0,-2-2-4 0,1 2 0 16,2-2-10-16,0-1-1 0,-1-2-4 0,0-2 0 0,2-1-5 16,4-5-1-16,-1 3 1 0,-1-4 0 0,3-1 8 15,0-4 4-15,1 1 1 0,-1-2 4 0,3-3 5 16,-2 0 1-16,1-3 1 0,0-3-3 15,0-3 3-15,0 3-5 0,7-6 0 0,-5-1-1 16,-2 6 5-16,4-5 4 0,-3 11 4 0,-5 1 9 16,0 3 9-16,-3 7 9 0,-8 4 3 0,7 2 5 15,-4 0 3-15,-2 0-3 0,0 0 1 16,-1 6-4-16,-1 6-9 0,-2 6-4 0,1 32 1 0,-2-25-6 16,7 5-7-16,-1 1-4 0,0-7-3 0,-4 1-5 15,4 5-7-15,-2-7-10 0,5-1-18 0,-9 1 6 16,2-2-83-16,2-1-34 0,2 2-45 0,-2-9 125 15,0 5-95-15,0-8-35 0</inkml:trace>
  <inkml:trace contextRef="#ctx0" brushRef="#br0" timeOffset="8442.151">29059 11050 1184 0,'3'-1'566'0,"5"1"-368"0,0-3-94 0,0 3-69 15,4-1 19-15,0-2-9 0,0 3-42 0,4-1-21 16,-1-1-29-16,0 1-28 0,2 1-125 0,3 1 152 16,-3-1-96-16,3 5-64 0</inkml:trace>
  <inkml:trace contextRef="#ctx0" brushRef="#br0" timeOffset="8834.956">29404 10989 945 0,'40'-13'411'0,"-43"12"-250"0,-2 1-94 0,-2 2 23 15,-1 1-15-15,0 1-9 0,-2 3-2 0,1 0-11 16,-1 2-10-16,-1 0-10 0,2-1-7 0,-2 1-3 15,4 2 4-15,-1-1-2 0,0 0 2 0,3-2 3 16,0-1 0-16,2-1 0 0,3 0 1 0,0 0-4 16,7-4-3-16,-1-2 1 0,3 1-4 0,0 0-6 15,2-1-4-15,1-2-2 0,0-1 0 0,-1-3-5 16,2 1 0-16,-2 1-1 0,0-2-1 0,0-3-1 16,0 2-1-16,-2-2 2 0,-4-3-1 15,5 4 0-15,-6-4-1 0,3 1-1 0,-5-2 0 0,3 2 0 16,-9 2 1-16,0 0-3 0,-1 7 1 15,1-4 2-15,-9 4-1 0,1 0 1 0,-3 2-3 16,0 5 2-16,1 1-4 0,1 2-6 0,-1-5-9 0,4 5-17 0,-4 4-63 16,1-3-37-16,3 1-48 0,1-2-60 0,2 0 157 15,2 1-162-15,4-3-67 0</inkml:trace>
  <inkml:trace contextRef="#ctx0" brushRef="#br0" timeOffset="9087.212">29475 11017 806 0,'7'-5'436'0,"-2"2"-198"0,-5-1-126 0,6 3 91 16,-2-3-78-16,0 3-11 0,6 1 15 0,-3 0-45 16,-4-2-38-16,1-3-14 0,9-1-6 15,-4 2-27-15,4-1 7 0,-1-1-3 0,3-1-28 0,1 0 22 16,6 1-2-16,0 1-1 0,-4-2-2 0,1 0 0 16,-4 3-3-16,0-2 2 0,-4 2 3 0,-2 0 3 15,1 2 2-15,-6 4 1 0,-1-2 2 0,-1 6 12 16,-2-6 5-16,0 0 2 0,-1 0-1 0,0 0 9 15,-1 11 0-15,-2 3-1 0,-5 29-2 0,3-34-8 16,0 3-5-16,1 0-7 0,2 1-7 0,-2-1-25 16,2-4-21-16,1 4-31 0,0-2-135 15,2 2 164-15,0-1-110 0,2-2-57 0</inkml:trace>
  <inkml:trace contextRef="#ctx0" brushRef="#br0" timeOffset="9299.647">29851 10826 850 0,'0'-3'574'0,"0"-1"-283"0,-3 0-171 0,2 4 44 15,0 0-25-15,0 0-14 0,0 0-13 0,0 4-10 0,-2 10-37 16,0 2-10-16,-1 28-9 0,4-24-10 16,1 2-5-16,1 2-15 0,0-5-2 0,1 3-5 0,0-1-3 15,1-1-5-15,0 4-5 0,-1-7-8 16,0 2 5-16,0-1-58 0,1-1-26 0,-3 2-32 15,2-2-49-15,-3-3 113 0,1 1-92 0,-1-5-33 16</inkml:trace>
  <inkml:trace contextRef="#ctx0" brushRef="#br0" timeOffset="10900.46">24752 11813 62 0,'-95'16'44'15,"86"-16"-19"-15,0 0-18 0,1 5 10 0,4-3 1 16,-3 0-1-16,4-2-2 0,-3 0 9 0,5 0 24 15,0-1 14-15,1 0 13 0,0 0 13 0,0 0 9 0,0-1 9 0,0 1 34 16,0 0 9-16,0 0-12 0,0 0 2 0,0-2 4 16,0 1 13-16,0 1-6 0,0-2-2 0,0 2-30 15,0 0-2-15,0 0-9 0,0 0 2 0,0 0-23 16,0 0-22-16,0 0-8 0,0 0-9 0,0-1-7 16,0 1-14-16,0 0-4 0,14-1-16 0,1 0 7 15,31-4-4-15,-27 4-2 0,11-2 0 16,-6-2-2-16,1 1-3 0,0-2-1 0,3 1-1 15,-3-1 0-15,-4 1-1 0,-5 3-4 0,-1 0-12 16,3 1 4-16,-2 0-18 0,-8 2-8 0,-4 2-8 0,2 0-22 16,-8 0-9-16,2-2-6 0,-1 0 0 0,0 0-31 15,-1 0 14-15,1 0-6 0,-4 3-2 0,-6 0-4 16,0 0 0-16,-29 14-1 0,27-16 2 0,-1-2 4 16,0 1 3-16,0-2 10 0,4 2 10 0,-5-3 29 15,6 1 13-15,-2 2 16 0,0 0 20 16,3 0 55-16,-1 1 19 0,1 2 16 0,-1 0 15 15,1 1 23-15,2 0 8 0,0 4 2 0,2 3-1 0,-2-2-28 16,2 3-9-16,1 4 2 0,-2 2-10 0,3-1-21 16,0 2-5-16,1 2-7 0,-1-1-2 15,2 3-8-15,1 0-2 0,3-5-16 0,3-4 0 16,-1 5-3-16,2-6-5 0,-1 0-2 0,0-2-2 16,3-1 2-16,0-5-2 0,-2-1 0 0,4-1-2 15,-4-1-1-15,3-9 1 0,0 3 0 0,5-5-5 16,-2-2-2-16,0-6 1 0,0 3-1 0,-4-1 0 0,2-4-2 0,4-1 0 15,-2-6 0-15,-7 2-2 0,2 1 1 0,-1-1-1 16,1-4 0-16,-2 3 1 0,2-1 0 0,-6 7-1 16,2 5 1-16,-1-1 6 0,-1 7 0 15,0 1 3-15,-3 6 6 0,-2 1 1 0,1 0 4 16,0 0 2-16,0 0-1 0,0 0 0 0,-3 14-4 16,0-3-1-16,-8 36-7 0,9-29 0 0,4 4-4 15,-1-1-2-15,0 0-2 0,1 2 0 16,0-6 1-16,3 6-1 0,-3-9 1 0,1 0-2 0,1 1 0 15,1-2 2-15,-2-2-2 0,1-2 0 0,0-1 0 0,1-3-1 16,-3-3 0-16,1 0 1 0,-2-2 0 0,0 0 1 16,0 0 1-16,0-1-2 0,0 0 2 0,0 0-2 15,0 0 2-15,3-6-2 0,6-10 0 0,16-32 0 16,-17 29-2-16,1-7 1 0,0 2 0 0,1 0 0 16,1-1-1-16,-1 5 1 0,1-1 1 0,-2 4 0 15,1 2 2-15,-2 12-3 0,1-4 2 0,-2 8-1 16,0 4 3-16,-1 4-1 0,-1 1 0 0,1 2 3 15,-4 4-2-15,1 6 6 0,-2 0-2 16,3-6 3-16,-3 7-2 0,0 1 2 0,0 2-1 16,-1-1-1-16,0 0 1 0,-3-6-6 0,3 4 1 15,-5 3-2-15,2-5-1 0,2-5 0 0,0 1-9 16,-1 0-5-16,2-3-11 0,1 0-9 0,1-5-39 16,0-2-21-16,2-1 9 0,2-1-64 0,-2-8 0 15,2 4-149-15,0-8 204 0,2 0-117 0,0-2-57 16</inkml:trace>
  <inkml:trace contextRef="#ctx0" brushRef="#br0" timeOffset="11075.813">25278 11731 690 0,'-1'-5'399'0,"-5"0"-168"0,1 2-128 0,5 0 89 0,-1 1-53 0,1 2-15 16,0 0-12-16,0 0-25 0,0 0-15 0,0 0-14 15,1 0-3-15,7 5-26 0,-1 2-7 0,3 2-4 16,28 25-4-16,-26-29-8 0,-3 0-3 0,4 1-20 15,-3 2-15-15,2-3-15 0,-3 1-18 0,0-2-24 0,-4 3-91 16,-3-1-51-16,3 1 149 0,-5 2-105 0,-4-2-77 16</inkml:trace>
  <inkml:trace contextRef="#ctx0" brushRef="#br0" timeOffset="11471.475">25177 11884 1059 0,'-2'4'487'0,"-2"-6"-288"0,2 4-114 0,2-2 39 0,0 0 7 16,0 0-44-16,0 0-6 0,0 0-29 0,0 0-11 16,5 4-15-16,8 2-5 0,27 10-8 0,-27-16-34 15,0-2 22-15,1-1-1 0,2 2-2 0,-9-1-4 16,2-1 0-16,2 6-4 0,-1-4-1 0,-5 1 3 16,2 4 0-16,-6 6-2 0,-1-2 3 0,4 5 3 15,-7-1 3-15,-6 0 0 0,1 2 2 0,2 1 0 0,1 1 2 16,-2 0 2-16,-2 2-1 0,2-3 1 0,4 1 3 15,1-1 0-15,1 1 1 0,0-4 1 16,-2 2 1-16,6-4-3 0,6-1 3 0,-8-4 0 16,7 1-2-16,-3-6 0 0,6-3 0 0,1 0-3 15,-1-6 1-15,1 2 1 0,-2-4-3 16,3 1-2-16,-1-1-1 0,2 0 1 0,-5-1-1 16,3 4 0-16,-8-7-2 0,1 3 0 0,-1 1 2 0,-4 0 0 15,0 6 1-15,-2-5-2 0,1 6 2 0,-3 1-2 0,-4 1 3 16,3 2-1-16,-2-1 1 0,-2 1-2 0,-1 1 0 0,-2 6 1 15,-1-1 0-15,-1 1 0 0,4 1-1 16,-2 2-2-16,-1-1-6 0,3 1-6 0,4 2-7 16,0-5-38-16,-1 3-24 0,4-2-22 0,2-2-33 0,1-5-117 15,3 6 176-15,0-14-118 0,1 6-49 16</inkml:trace>
  <inkml:trace contextRef="#ctx0" brushRef="#br0" timeOffset="11839.759">25482 11845 454 0,'3'-13'397'0,"-1"-1"-106"0,-1 7-158 0,-1-1 86 16,0 5-37-16,0 0 2 0,0 6-35 0,-1-3-34 16,0 0-41-16,0 0 8 0,0 0-12 0,0 16-22 15,-3 26-7-15,2-22-28 0,2-2 16 0,-1 3-11 16,1-4-3-16,1 3-4 0,2-1 0 0,-3-2-5 16,3-2-3-16,-1-2 0 0,1 1 0 0,1-3-1 15,-1-3-1-15,-1-1 3 0,0 0-4 0,1-3 1 0,-1-3 2 16,2-2-1-16,-4 0 1 0,0 0-2 0,0 0 1 15,0 0 0-15,0 0 0 16,0-1 0-16,3-6-1 0,1-3 1 0,1-6-2 16,26-23 1-16,-25 21-1 0,2 5 0 0,-2-5 0 15,0-3-1-15,2 4 1 0,1 0 0 0,-1 3 0 16,0-1 1-16,1 2-2 0,-2 1 1 0,0 2-1 16,1 6 1-16,-2 5 0 0,0-2 0 0,-3 4 0 15,0 3 2-15,1 7 3 0,-3-1-1 0,1 1 3 0,-1 5 1 0,-1 1 1 16,1 4 2-16,1-3 0 0,-1-1-2 0,-1 2 0 15,2 2 0-15,-2-1-1 0,0 1-2 0,2-4 0 16,0 1-12-16,-3 1-10 0,1-2-11 0,1 0-14 16,0-2-55-16,3 0-27 0,-1-2-32 0,1-5-47 15,1-4 127-15,1 2-97 0,-1-10-22 16</inkml:trace>
  <inkml:trace contextRef="#ctx0" brushRef="#br0" timeOffset="12355.252">25880 11761 909 0,'0'-8'458'0,"0"-1"-233"0,-1 6-125 0,-1-2 55 16,1 3-25-16,0 2-16 0,0 0-12 0,0 0-25 15,0 0-14-15,-6 19-11 0,-10 27-9 0,9-25-14 16,-2 1-4-16,0 4-4 0,1-2-4 0,-5 4-6 16,0-4-3-16,6-1-2 0,1 1-1 0,0-4-9 15,0-5-4-15,1 1-21 0,-1 0-12 0,7-5-16 16,-3-3-10-16,3-4-11 0,0 0-28 15,6-6-3-15,-2 2-4 0,2-4 17 0,3-7 8 16,1 1 16-16,0-3 10 0,-5 3 13 0,5-5 43 16,-3 2 15-16,-1-1 20 0,3 2 13 0,-4 3 31 15,-1 1-3-15,-1 3 17 0,5 1 4 0,-5 2-3 16,0 0-3-16,3 4-10 0,-6-2-6 0,0 0-24 16,0 0 3-16,0 0-18 0,2 4-4 0,2 6-12 0,2 2-5 0,15 27-2 15,-17-30-3-15,4-1-3 0,-2 0-1 0,0-3-1 16,2 3-6-16,-2-5-5 0,0-1-2 0,-1-1-5 15,-2-1-9-15,-3-1-3 0,0 0-1 16,0 0-4-16,0 0 7 0,0 0 2 0,0 0 5 0,3-5 2 16,-1-2 11-16,0-2 4 0,1-2 1 15,7-32 5-15,-10 30 1 0,0 3 3 0,3-5 0 16,1 0 3-16,-1-5 1 0,1 3-1 0,3-1-1 16,2 5 1-16,-4-4-3 0,5 3-2 0,0-3-1 15,0 3 1-15,-1 5-3 0,1-1 1 0,-1 4 2 0,1 0 4 16,-1 7 3-16,-1-3 6 0,-1 5 3 0,-1 4 5 15,0 3 2-15,-3 4 2 0,2 3-1 0,-4 2 0 16,1 2-3-16,-2 4-4 0,0 1-3 0,-1-1-8 16,0-1-1-16,-1-3-4 0,2 3-4 0,0-2-37 15,-1-1-20-15,-1-4-28 0,2-1-38 0,0 1-168 16,0-3 215-16,2 1-140 0,-2-4-81 0</inkml:trace>
  <inkml:trace contextRef="#ctx0" brushRef="#br0" timeOffset="12632.042">26280 11714 789 0,'2'-4'468'0,"-4"-1"-198"0,0 0-159 0,3 3 69 16,-2 2-12-16,1 0-53 0,0 0-7 0,0 0-40 15,0 0-15-15,0 0-8 0,0 15-9 0,-1 27-6 16,3-26-43-16,-5 1 30 0,6 3-30 0,-4 0 24 15,1-1-1-15,3-1-3 0,0-2-1 0,2-2 0 16,-2-3-1-16,8-3 0 0,-4 0 0 0,6-10-2 16,-3 1 2-16,2-3-3 0,2-1 2 0,2-8-3 15,2 4 0-15,-3-4-1 0,0-1-1 0,2 1-1 16,-1-1-5-16,-1-2-3 0,-3 4-6 0,1 0-27 16,-2-2-17-16,1 3-20 0,-6 2-27 0,1 2-37 15,-3 0 92-15,-2 6-71 0,2-3-13 0</inkml:trace>
  <inkml:trace contextRef="#ctx0" brushRef="#br0" timeOffset="12976.786">26298 12094 1020 0,'-11'-2'477'0,"5"0"-235"0,4 2-136 0,1-2 101 15,0 0-83-15,0 1-22 0,1 0-40 0,0 0-8 16,0 0-13-16,0 0-14 0,0 0-11 0,8 0-11 15,6-1-17-15,29-6-11 0,-27 1-10 0,0 3-25 16,1 2-9-16,-2-4-12 0,-1 2-5 0,1-1-11 16,0-1 15-16,-3 3 6 0,-1 2 11 0,-2 0 28 15,-1 1 13-15,-2 1 18 0,0 4 14 0,-4-2 18 0,-1 2 9 16,-1 4 19-16,0-3 9 0,-1 2 0 0,0 1 2 16,-2-3-2-16,2 1 3 0,-1-2-5 0,0 3-6 15,2-5-14-15,1 0-1 0,0-3-3 0,-1 0-3 16,0 0-4-16,0 0-11 0,0 0-4 0,5-1-1 15,6-1-1-15,2-1-11 0,28-11 0 16,-24 6-6-16,-1 0 0 0,-2 0-11 16,1-3-8-16,-1 3-11 0,0 0 2 0,-2 3-57 0,-1-3-30 15,-2 4-36-15,0-3-64 0,0 4 146 0,-6-2-105 0,3 5-84 16</inkml:trace>
  <inkml:trace contextRef="#ctx0" brushRef="#br0" timeOffset="14008.444">27259 11819 603 0,'-82'-78'362'0,"72"59"-135"15,9 1-93-15,-2 5 56 0,-2 8-35 0,5-2-7 16,-2 3-26-16,2 7-9 0,0 3-4 0,0-6-15 15,0 0-36-15,0 5-7 0,2 15-4 0,1 33 1 16,1-16 2-16,-1-5-13 0,2 5-13 0,-3 0 5 16,5 3-13-16,-2-1-4 0,-5-3-2 0,3-5-6 15,1 1-9-15,-4-4 6 0,0-3-3 0,5-3-22 16,-2 0 0-16,6-5 6 0,-4-2-29 0,1-6-46 16,1 3-20-16,-2-7-33 0,0-2-26 0,-2-3-117 15,0-5 198-15,-2-8-144 0,1 5-35 0</inkml:trace>
  <inkml:trace contextRef="#ctx0" brushRef="#br0" timeOffset="14343.401">27178 11901 869 0,'0'-4'432'0,"-3"-5"-220"16,0 9-118-16,3-5 53 0,0-2-41 0,1 7-13 16,5-6-8-16,-1 4-11 0,3-3-33 0,4 2-9 15,5-7-5-15,-4 5-7 0,8 3-9 0,0-3-3 16,0 1-2-16,1-1-3 0,-3-1-1 0,-3 8-1 0,3 3-1 15,0 1 4-15,-6-4-3 0,-3 8 0 0,-1 1 1 16,-2 0 1-16,-8 1 1 0,2 0 0 0,-8 0 1 16,-3 2 0-16,1 1 0 0,-7 2-1 0,0-4 0 15,-3 0 0-15,3 1-1 0,-2-3 1 16,4 4-1-16,1-7 4 0,-3 1 3 0,2-3 3 16,2 2 2-16,6 0 9 0,-4-3 3 0,3-5 0 15,-2 0 5-15,3 0-2 0,4-2 3 0,3 6-5 16,-1-4-2-16,0 0-8 0,0 0-3 0,0-2-2 15,0 2-4-15,5 2-3 0,6-1-5 0,1 0 2 0,30 3-3 16,-26-1 0-16,0 0-9 0,0-1-12 0,4 0-47 16,3-1-27-16,-1 0-27 0,0-1-36 0,1-1-127 15,-2 0 192-15,2 0-135 0,-3 0-51 0</inkml:trace>
  <inkml:trace contextRef="#ctx0" brushRef="#br0" timeOffset="14697.769">27683 12026 491 0,'7'-8'324'0,"-2"4"-139"15,-5-1-92-15,1 0 58 0,-1-2-28 0,0 2-18 16,1-1-9-16,-2-1-26 0,-6 3 0 0,6-2-8 16,-4 2-4-16,0-3-3 0,3 4 2 0,-8-5 2 15,5 5 0-15,-11 5 3 0,8 1 2 0,-7-3 1 16,-1 14-2-16,2-7-1 0,-5 7-7 0,1 0-3 16,7 2-2-16,1-2-6 0,2 3-16 0,0-2-2 15,4-3-5-15,2 2-4 0,2-1-6 0,6-7-4 0,4 4-3 16,1 1 0-16,0-3 0 0,4 0-3 0,1-5-1 15,0 0 0-15,2-5-3 0,-1 2-2 16,1-5-2-16,-2-5-4 0,1-1-3 0,1 0-1 16,-6 1 2-16,0-5-1 0,-1 2 3 0,-5-1 1 0,1-1 3 15,-7 3 2-15,0-4 4 0,-1 4-2 16,1-1 1-16,-3 6 4 0,2 0 0 0,-6 5 1 16,-2 1 2-16,2 1 9 0,-3 3 2 0,4 7 3 15,-1-4 1-15,-1 1 0 0,6 3 1 0,-1 4 1 16,3-1-1-16,3 0-9 0,-1 0-2 0,4-1 1 0,1 0-4 15,7-1 0-15,-2 1-7 0,-1-2-7 0,3-4-30 16,2 1-17-16,0-2-23 0,0-6-33 16,-2 1-129-16,0 0 171 0,3-4-113 0,-1-2-58 0</inkml:trace>
  <inkml:trace contextRef="#ctx0" brushRef="#br0" timeOffset="14917.965">27967 11789 1105 0,'16'-62'539'0,"-22"65"-252"0,1-1-139 16,-2 1 95-16,2 0-113 0,1 3-44 0,1 0-5 15,3 6-11-15,0-1-12 0,3 4-26 0,0-2-32 16,1 4 16-16,-1 3-2 0,5 3-4 16,-3-1-5-16,3-2-1 0,-4 0-1 0,3-1-2 15,1 0-4-15,-2 0-6 0,2-3-6 0,-3-4-15 0,0-1-11 0,-3 3-58 16,4-3-33-16,-3 0-45 0,-3-2-57 15,2-2-109-15,-2 1 224 0,-2-4-159 0,1 3-37 16</inkml:trace>
  <inkml:trace contextRef="#ctx0" brushRef="#br0" timeOffset="15225.106">27849 11972 1096 0,'-9'-4'590'0,"-2"1"-315"16,1 1-162-16,3 0 62 0,0 2-56 0,3 1-19 0,2-1-14 15,4-1-10-15,-2 1-5 0,0 0-35 0,0 0-8 16,6 0-9-16,14 0-6 0,29-3-5 0,-24 1-6 16,3 2 1-16,2-3-4 0,-1-6-4 0,4 1-13 15,-2 0-5-15,-6-2-10 0,0 3-3 0,2 2-10 16,-3-4-5-16,-4 5 0 0,-2 2-3 0,-5-2 17 16,1 3 6-16,-4 1 7 0,1 0 4 0,-7-2 13 15,-1 5 5-15,-3 3 12 0,2-2 11 16,-4 3 1-16,-2-1 5 0,0 2 6 0,2 3 6 15,-2 2 4-15,-1-2-1 0,-1-1-6 0,2 1-3 16,4 3-5-16,-2-3-5 0,3 1-5 0,1 2-7 16,-3-7-4-16,6 3-5 0,-2-3-3 0,3 1-30 15,-4-1-16-15,-1-3-26 0,1 1-30 0,0-4-133 16,-2-1 174-16,0 0-115 0,0 0-65 0</inkml:trace>
  <inkml:trace contextRef="#ctx0" brushRef="#br0" timeOffset="15407.015">28234 11847 1271 0,'-53'-39'613'0,"46"42"-337"0,3 0-164 0,-4-5 55 0,6 2-50 16,2 2-23-16,-3-2-31 0,3 0-10 0,0 0-11 16,0 0-12-16,0 0-26 0,12 2-12 0,3 0-16 15,27 4-19-15,-25-6-27 0,0 0 13 0,-5-2-222 16,5 2 216-16,-1-3-125 0,-4 2-67 0</inkml:trace>
  <inkml:trace contextRef="#ctx0" brushRef="#br0" timeOffset="15827.342">28418 11881 1049 0,'31'29'549'0,"-38"-29"-325"0,2 5-57 15,0-6-87-15,-1 4 39 0,1 6-5 0,0 0-37 16,2 0-16-16,0 1-12 0,0 2-10 0,1-1-16 16,1 3-3-16,1-1-1 0,0-3-6 0,0 0-5 0,0-1-3 15,2-1-1-15,-1-2 0 0,2 1-1 0,-3-4 1 16,0 0-2-16,0-3 2 0,0 0 0 15,0 0 0-15,0 0 0 0,0 0 0 0,0-1 0 16,0 0 0-16,0 0-1 0,0 0-3 0,3-2 0 16,3 0 2-16,0-11-2 0,29-29 0 0,-28 31 1 15,0-2-1-15,5 0-1 0,1-5 2 0,-3 3-1 16,6 7 0-16,-5-2-1 0,4 2 2 16,-1 2 0-16,0 5-1 0,2-1 1 0,-6 4-1 0,0 2 0 0,-2 2-1 15,2 3 1-15,-3 3-1 0,-5-1-1 0,-2-2 2 16,1 5 1-16,-1 5-1 0,-1 0 2 0,-1-6-1 15,-3 2 0-15,5 0 2 0,-1 0-2 0,4-1-1 16,-4-3-9-16,-1-1 6 0,3 1-36 0,2 0-26 16,6-5-140-16,-7 2 164 0,0-5-98 0,3 2-77 15</inkml:trace>
  <inkml:trace contextRef="#ctx0" brushRef="#br0" timeOffset="16196.699">28834 11951 1220 0,'20'-74'492'0,"-27"74"-336"0,1-1-100 0,-2 0 17 16,4 1-11-16,-1 3-10 0,3-1-3 0,1 4 9 0,1-1-16 15,8 1-8-15,-5 1-8 0,6 8-3 16,-1-2-6-16,-1-6-4 0,4 4 2 0,1 0-12 15,-3-3 10-15,-1 2-4 0,4-4 1 0,-1-5-4 16,1 4 3-16,-1-1 0 0,-1-4-1 0,-1 0-1 16,2-7-1-16,-2 5 2 0,1-3-3 0,-2-1 1 15,-3-1 0-15,1-4 0 0,-1 0 0 0,-4 0 0 16,-1 0 0-16,2-2 2 0,-2 0 0 0,-3 6-1 0,-2-4 4 16,-2 1 0-16,4 2 4 0,-6 1 1 0,1 5 2 15,-5 1 3-15,-1 2 1 0,1-1 0 0,2 6-3 16,-4 0-3-16,-2 5-4 0,1-1 0 0,3 0-3 15,2 1-8-15,0-1-5 0,2 0-11 0,2-3-12 16,7 1-47-16,-2-1-29 0,8-3-36 16,1 1-53-16,1-2 125 0,2 0-100 0,4-3-28 15</inkml:trace>
  <inkml:trace contextRef="#ctx0" brushRef="#br0" timeOffset="16729.157">28959 11949 747 0,'59'5'435'0,"-61"-5"-241"0,0 1-7 0,2-3-98 16,-1 2 45-16,0 0-8 0,0 0-28 15,0 0-11-15,0 6-9 0,-3 5-7 0,1 1-15 0,-4 28-4 0,3-23-1 16,3 0 2-16,0-1-19 0,0 1-5 0,-1 0-5 16,2 5-4-16,4 5-5 0,-4 0-2 0,2-8-6 15,1 9-8-15,2 1 1 0,1 0 1 16,-2-7 0-16,2 1 0 0,-6-2 0 0,5-1-2 15,-2 1 1-15,-3-10-1 0,0 3 1 0,-6-6-1 16,3 4 0-16,-3-3 1 0,0-3 0 0,-7-1 0 16,4 0 0-16,-2-1 0 0,-2 0 0 0,1 0 1 15,-1 0 0-15,-4-4-1 0,4-2 2 0,-1 0 0 16,-2-4 0-16,1 1-1 0,2 2 2 0,-1-8-1 16,0 2 5-16,1-1 0 0,2 1 1 0,2-3 2 0,0 4 2 15,2-11 0-15,-2 2 2 0,3 1 1 0,3-7-2 16,1 5 1-16,1-6-2 0,1 7-1 0,4-6-1 15,4 6 1-15,2 0-2 0,4 1-3 0,5 5-3 16,-3 0-1-16,8-2-2 0,0 0-3 0,2 3-17 16,1 0-9-16,-2 2-12 0,3 2-15 0,-4-1-70 15,1 4-49-15,-4 2-76 0,-1-3 168 16,-3 4-119-16,-8 0-56 0</inkml:trace>
  <inkml:trace contextRef="#ctx0" brushRef="#br0" timeOffset="17127.209">29371 11769 898 0,'-38'-61'338'0,"27"65"-205"0,-2-3-60 0,6 10 9 16,-3-2-1-16,5 4 12 0,1 1 8 0,1 5 1 16,1-4-9-16,1 4-27 0,0-1-5 0,2 1-6 15,1 1-5-15,0-5-16 0,5-3-7 0,2 2-1 16,-3 1-5-16,4-6-7 0,1-3-3 0,-2 0 0 0,4-4 1 16,0-2-1-16,1 2 1 0,-3-10-4 0,4-1 1 15,-1 4 2-15,2-8-2 0,-2 1 1 0,0 1 3 16,-3-7 0-16,0 5-1 0,-2 0 1 0,-4-1 1 15,0-1 2-15,-5-2-3 0,-1 4-2 16,-8-3-3-16,8 2-1 0,-8 4-1 0,-1 2 0 0,-3 0-3 16,0 5-1-16,-3 5-2 0,-1-2 3 15,3 3-2-15,-5 6-1 0,0 2 1 0,0-1-1 16,4 1-4-16,-1 2-7 0,4 1-8 0,1 0-48 16,7-1-29-16,-2 2-40 0,7-3-67 0,4 0 137 15,1 0-106-15,6-3-35 0</inkml:trace>
  <inkml:trace contextRef="#ctx0" brushRef="#br0" timeOffset="17583.534">29704 11749 1032 0,'43'-87'509'0,"-43"86"-285"16,-2-4-139-16,1 0 35 0,0 5-5 0,0 0-2 15,0 0-7-15,0 0-29 0,0 0-62 0,0 0 44 16,0 1-6-16,-2 6-13 0,1 2-4 0,0-1-2 0,-1 8 3 16,-7 30-5-16,7-29 4 0,0 0-10 0,0 7 0 15,-1 0-4-15,2 4 0 0,-3-3-5 0,5 0-5 16,-1 0-1-16,2-6-5 0,-1 2 2 0,0-7-3 15,2 2-1-15,1-8-2 0,-1 1 0 0,1-4-2 16,-1-1-1-16,4-1 1 0,-3-1-5 16,-3-2-4-16,0-1 0 0,0 0-3 0,8-2 2 15,0-2-2-15,3-1-5 0,30-33 0 0,-28 23 2 16,-1-3 5-16,0-1 1 0,-2 0 0 0,4-5-10 16,-2-4 0-16,1 0 1 0,-5 6-1 0,3-5-3 15,-1 0-1-15,-1-1 1 0,-4 7 2 0,0 4 8 16,-3-1 3-16,-2 6-1 0,2 4 0 0,-4 6-9 15,1 0-5-15,-4 9-8 0,3 4-10 0,-5 1-39 16,3 0-22-16,-2 8 10 0,0-3-72 0,-2 3 113 16,3-2-72-16,2 3-16 0</inkml:trace>
  <inkml:trace contextRef="#ctx0" brushRef="#br0" timeOffset="18295.669">30070 11675 607 0,'-75'-33'370'0,"74"26"-194"0,-3 5-10 0,-2 1-7 16,3 1-66-16,2 0 58 0,0 0-39 15,0 0-4-15,-1 0-10 0,1 0 6 0,-3 7-7 16,-3 6-4-16,-11 32-26 0,13-23-1 0,0-2-8 16,1 6-8-16,0 0-5 0,4 6-14 0,-1-6-3 15,6 2-7-15,-4-7-4 0,2 2-7 0,2 2-3 16,-1-9-3-16,1 2-1 0,0-7 0 0,-2 0-2 15,0-3 1-15,3 3 2 0,-5-6-1 0,1-1 1 16,0-2-1-16,-2-2 0 0,0 0 2 0,0-1-2 0,0 0 0 16,0-1-2-16,1 1 1 0,9-3-1 0,1-7 0 15,31-33 0-15,-34 21-1 0,3 2 0 0,0 1 0 16,7-7-2-16,-6 3-4 0,2-5-3 16,1-1-3-16,-4 5-4 0,7 0-3 0,-4 1 1 0,0 1-3 15,-5 6 2-15,3-4 4 0,-5 11 2 16,-2-3 6-16,-3 4 2 0,5-1 4 0,-7 9 1 15,0 0 0-15,-1 0 4 0,0 1 1 0,0 0 3 16,0 0 0-16,-1 0 3 0,1 0 2 0,-4 6 2 16,-3 6 4-16,-16 28 1 0,18-25-2 0,2 1 0 0,0 4 4 15,4 4-2-15,-1-1-1 0,1-2-3 0,0 3-2 16,3 3-5-16,0 0 1 0,-2-1-1 0,4-3-6 16,-2 2-2-16,1 0-1 0,1-4-7 0,0-5 4 15,-1 1-35-15,0-7-15 0,1 3-21 0,-1-4-67 16,-1-2 21-16,-1-1-104 0,2-2-64 0,-3 3 173 15,0-5-108-15,3-1-31 0</inkml:trace>
  <inkml:trace contextRef="#ctx0" brushRef="#br0" timeOffset="18454.354">30164 11874 1259 0,'-7'-6'681'0,"7"6"-412"0,-2-2-81 16,6 1-115-16,-4 1 45 0,0 0-42 15,0 0 2-15,13-1-34 0,1 1 2 0,27-1-35 0,-19 0-4 0,2 2-13 16,0-3-12-16,-3 1-21 0,4 1-39 0,-1-1 27 16,2 1-208-16,-7-1 205 0,4 1-116 0,-13-1-56 15</inkml:trace>
  <inkml:trace contextRef="#ctx0" brushRef="#br0" timeOffset="19514.965">24912 12753 905 0,'-83'-94'421'0,"73"85"-219"0,9 4-107 15,-4-2 44-15,5 3-29 0,-1 1-11 16,-3 4-3-16,3-1-3 0,0 0-32 0,0 0-10 16,0 0-4-16,0 4-3 0,0 5-10 0,-1 5-1 0,1 41 6 15,1-33-2-15,-1-3-6 0,1 10 0 0,-3-3-3 0,3 3 2 16,-2 1-3-16,1 2-1 0,1-12-9 15,3 3-1-15,1 2-2 0,4-3-4 0,2-5-1 16,2-3-4-16,1-2 0 0,1-5-1 0,-1-2-1 16,0-4 0-16,3-1 0 0,-2-6-1 0,3 1 0 15,-3-5-3-15,3 0 1 0,-1-7-2 0,2 2-1 16,-3-5-1-16,2-3-2 0,-5 2-1 16,0-1 2-16,-1 2 0 0,-6 0-1 0,-1-4 3 0,-1-3-1 15,-1 9 0-15,-2-3 3 0,0 1 1 0,-2 0-2 16,-1 5 1-16,1-3 3 0,-6 12-1 0,3 2 2 15,-2 1 3-15,0 5 0 0,1 6 2 0,-2 5 4 16,1 2 1-16,2 6 3 0,2 3 2 0,-2-1 2 16,0 4-1-16,3 0 1 0,-1 1 0 0,3 1-6 15,-2-3 3-15,2-6-9 0,0 0 0 0,1 1-6 16,1-4 0-16,3-2-6 0,-1-2-6 0,-1-3-8 0,5 4-14 16,1-9-43-16,0 7-25 0,0-4-27 15,2-3-32-15,0 2-39 0,3-5 118 0,0-4-94 16,1-2-4-16</inkml:trace>
  <inkml:trace contextRef="#ctx0" brushRef="#br0" timeOffset="19840.953">25312 12903 916 0,'2'-12'462'16,"-3"-1"-232"-16,6 7-128 0,-3-5 44 0,-1 3-14 16,0 1-13-16,0 6-10 0,2-1-43 0,-3 1-11 0,-1 1-6 15,0-1-5-15,0 1-14 0,0 0-2 0,0 0-4 16,-8 4-4-16,-7 1-1 0,-26 34-3 0,31-23-6 15,-5 0-2-15,-5-7-2 0,6 7-2 0,1-3 1 16,4 1-1-16,0-1-2 0,1-4 1 0,2-1-1 16,3-2 0-16,3 4 0 0,3-6-2 0,4 4 0 15,1-3 0-15,-2-3 0 0,10 1-2 0,-2-1 1 16,2-2-1-16,4 0 1 0,-4 0-1 0,5 0 0 16,-1 0 2-16,-13-1-1 0,8-1 1 15,0 2 0-15,-7 1 0 0,-2-1 1 0,-3 0 1 0,-5 0 0 16,1 0-1-16,1 0 1 0,0 0 0 0,-1 0 1 15,-11 8-1-15,-5-5 1 0,-28 34-3 0,27-26 2 16,-5 1-1-16,10-3-1 0,0 1 0 0,0-1-11 16,0 1-14-16,9-5-18 0,-1 1-24 0,5-3-104 15,1-3-73-15,5-2 175 0,-5 1-138 0,0-1-95 16</inkml:trace>
  <inkml:trace contextRef="#ctx0" brushRef="#br0" timeOffset="20218.798">25307 13022 1048 0,'1'-48'476'0,"-8"46"-268"0,1 0-113 0,-1 0 53 0,3 2-28 15,4 1-8-15,1 2 0 0,-1-3-27 0,0 0-15 0,0 0-13 16,1 0-11-16,13 5-31 0,0-1 11 0,31 8-11 16,-24-8-5-16,6 0-4 0,0-1 0 0,-1-1-5 15,4 1-2-15,-5 0 0 0,0-1-6 0,-1-1 6 16,-4-1-1-16,-1-1 0 0,-3-1-2 0,-4 1 2 15,-5-3 0-15,4 1 1 0,-11-4 0 16,3 3 1-16,-3 0-1 0,-3-3 1 0,-2-1 1 16,-2 1-2-16,0-2 2 0,-2 2-1 0,-3 0 0 15,1-3 0-15,-1 1 0 0,0 8 1 0,-6-2 0 16,3 0 4-16,1-1 0 0,0 4 3 0,-1 6 1 0,-2-1 6 16,3 4 0-16,-3-2 3 0,7 1 0 0,0 3 3 15,-2 2-2-15,5 0 1 0,0-2 0 0,6 6-4 16,-3-6 0-16,4 3-2 0,0-3 1 0,4 4-6 15,0-2 0-15,6 1-3 0,1 1-2 0,1-5-6 16,1 2-3-16,8-3-7 0,-1 3 1 0,1-8-57 16,2-1-27-16,0 2-37 0,-1-5-47 0,-1 2-63 15,-3-2 156-15,2-1-163 0,1-1-74 0</inkml:trace>
  <inkml:trace contextRef="#ctx0" brushRef="#br0" timeOffset="20540.052">25642 12991 1007 0,'-13'-56'461'0,"19"63"-271"0,2-3-110 0,-8-2 53 0,12 8-52 0,-3-1-10 16,3 0-13-16,3 1-8 0,-2 0-7 0,-3 0-14 16,4 1-12-16,-1 0-7 0,0 0-4 0,-3 0-5 15,-1 0 0-15,-1 1 0 0,2-1 0 0,-2 0 0 16,-5-2-1-16,0 2 1 0,-1-6 1 15,-2 2-1-15,-1-2 4 0,-2-3 1 0,-1 0 0 16,3-2-2-16,0-1 8 0,0 0 2 0,0 0 4 16,0 0 4-16,0 0 8 0,-4-13 2 0,3-3 4 15,6-26 2-15,-2 27-1 0,0-2-2 0,0 0 4 16,7 1-5-16,-1 0-5 0,-3 2-7 0,3 2-3 0,-1-4-2 16,6 6-4-16,-1 0-4 0,-1 4-5 0,0-5-2 15,5 6-8-15,-3-3-2 0,0 4-10 0,-1 3-39 16,0 1-24-16,0 2 16 0,1-3-84 0,-1 6 102 15,-1-2-69-15,-3 1-19 0</inkml:trace>
  <inkml:trace contextRef="#ctx0" brushRef="#br0" timeOffset="21154.843">26249 12800 1100 0,'-22'-61'422'0,"16"58"-287"0,-3 4-82 15,-4 2 10-15,5 2-6 0,-3-2 1 0,2 3-1 16,4 3-10-16,-2 2 2 0,4 4-6 0,0-3-3 16,3 2-5-16,0 0 5 0,1 1-2 0,0 0-2 15,4-1-1-15,4 0-12 0,-3-3-1 0,5 0-1 16,1-2-5-16,0-2-6 0,4 3-2 0,0-10-2 15,-4 1-1-15,2-2-1 0,-1 0 1 16,-1-9-5-16,-1 2 3 0,0-4-1 0,-2-1 1 16,0 0-1-16,0 0 0 0,-3-1 0 0,-3 3 1 0,-4-5 2 15,3 2 0-15,-3 1 0 0,-5 1 2 16,1 4 0-16,-2 3 2 0,-4 6 1 0,0-4-2 0,-2 7-1 16,-9 7-1-16,10 3 0 0,-11 4-3 0,-1-1 3 15,1 5-3-15,0 1-1 0,2 3-2 0,1 1 2 16,6-5-1-16,-5 3 0 0,12-5 1 15,-1 5-2-15,6-6 1 0,-3-1-1 0,14-14 0 0,-2 12 1 16,4-5 0-16,4-4-1 0,2-1 0 0,4-2-2 16,-3-4-1-16,-4-5-2 0,6 4-8 0,-1-5-3 15,1-3-2-15,-5-2-3 0,2 3-2 0,-5-8-3 16,3 4 0-16,3 1 3 0,-5 3 6 0,2-7 4 16,-4 0 4-16,1-3 1 0,-3 2 3 0,3 0 5 15,-2-2 0-15,-2-3-1 0,-1 0 2 0,0-2 7 16,0 4 2-16,-1-2-3 0,0 3 13 0,-1 0 11 15,-1 3 4-15,4 7 6 0,-6-5 2 0,4 11 1 16,-2-2 1-16,0 5 5 0,1 3-11 0,1 1-8 0,-2 10-2 16,-3 2-1-16,4 0 1 0,-4 3-10 15,-1 3-3-15,1 0-2 0,-1 1-2 0,-1 1 0 16,1-1-5-16,0-3-3 0,0 2-4 0,0-2 1 16,1-1-8-16,1 3-11 0,0-2-48 0,0-3-31 0,-1 2-37 15,3-3-53-15,-2-1 124 0,0 2-105 16,0-12-29-16</inkml:trace>
  <inkml:trace contextRef="#ctx0" brushRef="#br0" timeOffset="21864.578">27291 12727 1162 0,'14'-97'526'15,"-14"89"-300"-15,-3-2-125 0,1 6 49 0,0 4-32 16,-3 1-19-16,4-1-9 0,0 0-16 0,-2 5-11 15,-2 15-11-15,-8 27-9 0,8-19-16 16,-5-3 19-16,2 5-16 0,-3 3-3 0,0-2-5 16,-1-3-3-16,2-2-10 0,1-3-1 0,-3 0-5 15,5 3-4-15,2-10-11 0,3-1-9 0,2-3-13 0,1 3-52 16,6-8-27-16,-3 2-32 0,5-7-39 0,0-4 110 16,-3 0-89-16,2-6-23 0</inkml:trace>
  <inkml:trace contextRef="#ctx0" brushRef="#br0" timeOffset="22036.589">27253 12811 1089 0,'-5'5'534'0,"-2"-3"-299"16,7 7-138-16,-1-3 62 0,-1 1-25 0,3 2-50 15,1-2-9-15,6 2-1 0,1 0-27 0,6-2-13 16,-3 1-7-16,7 0-15 0,2-4-5 0,0 0-3 16,5-2-5-16,-1 3-24 0,-2-4-36 15,0 0-22-15,-2-1-28 0,-3 1-33 0,-2 4-133 16,0-1 191-16,-11-3-133 0,2 2-52 0</inkml:trace>
  <inkml:trace contextRef="#ctx0" brushRef="#br0" timeOffset="22255.462">27069 13032 1091 0,'-2'-2'569'0,"6"2"-286"15,-1 0-91-15,-3 0-52 0,0 0-25 0,2 0-56 16,8 0-33-16,1 0 12 0,5 1-7 0,34 3-4 16,-29-3-4-16,1 0-11 0,2-1-2 0,-1 0-3 0,10 0-4 15,-2-1 0-15,1 0-12 0,-5 0-13 0,2-2-41 16,0 2-23-16,-2-1 12 0,1 1-64 0,-8 0-109 16,4 0 166-16,-7 1-107 0,-2 0-44 0</inkml:trace>
  <inkml:trace contextRef="#ctx0" brushRef="#br0" timeOffset="22429.338">27384 13068 720 0,'-15'0'473'0,"0"0"-245"0,6-3-3 0,1 4-107 16,-1 1 55-16,2-1-15 0,2 2 8 0,3 3-63 16,-1 1-29-16,2 2-1 0,0 2-13 0,1 1-22 15,0 1-8-15,0 1-7 0,2 1-24 0,0 2 6 16,-1-1-3-16,1 2-10 0,1-2-12 0,-1 1-51 15,2-2-32-15,1-1 20 0,-2-1-113 0,2-3-76 0,0-3 179 16,4-1-163-16,-2-1-90 0</inkml:trace>
  <inkml:trace contextRef="#ctx0" brushRef="#br0" timeOffset="22737.799">27480 12865 991 0,'3'-87'526'16,"-5"73"-294"-16,-1 1-132 0,3 4 32 0,2-1-13 15,-1 1-14-15,6 1-12 0,3 1-9 0,6 2-30 16,-2 2-13-16,6-4-10 0,3 5-2 0,-1 1-17 16,4 0-2-16,-4 2-3 0,0 1 0 15,-2 5-3-15,3-1-2 0,-12 7-2 0,0-1-2 16,-4 4 2-16,-1 4 0 0,-9 2 1 0,3 2-1 15,-4-3 1-15,-6 1-1 0,-2 1 2 0,1 0-2 16,-4-2 1-16,3-4 0 0,2 2-1 0,-6-3 0 16,-1-1 0-16,2 0 0 0,2-4-3 0,1 0-18 15,-1-3-13-15,-1-4-16 0,5 0-19 0,3-4-65 16,-1 1-38-16,4-2-43 0,3-4-53 0,2-2 169 16,2 2-126-16,7-2-26 0</inkml:trace>
  <inkml:trace contextRef="#ctx0" brushRef="#br0" timeOffset="22852.656">27593 13000 605 0,'73'-29'390'0,"-63"30"-145"15,-3 1-121-15,-2 1 94 0,1-1-82 0,2 2-22 16,-4-2-22-16,7 4-15 0,-6-2-18 0,-1 1-15 16,3 0-24-16,2 1-17 0,-6-2-15 0,6 3-26 15,1-1-25-15,-4-3-110 0,1 3-79 0,-2-2 181 16,1 0-141-16,-2-2-102 0</inkml:trace>
  <inkml:trace contextRef="#ctx0" brushRef="#br0" timeOffset="23309.015">27775 12989 1099 0,'-32'-52'502'0,"31"49"-295"0,1 2-131 16,1-7 24-16,2 6-16 0,7-3-13 0,-3-1-10 16,7 2-35-16,-5-2-11 0,8-1-6 0,-2-3-4 15,3 2-2-15,2-2-1 0,-3-2-1 0,5 2-1 16,-6-1 0-16,0 0 0 0,-1-1 2 0,2 0-1 15,-7 1-1-15,-1 1 1 0,0 5-1 0,-2-2 2 16,-2 3 0-16,1-1 5 0,-5 1 0 0,0 4 11 16,1 2 5-16,-2-2 2 0,-1 0 3 0,0 0 6 15,0 4 4-15,-3 12-3 0,-7 28 0 0,7-23-7 16,-1 0-3-16,-1 0-1 0,2 5-2 0,-3-7-8 16,2 3-2-16,0-1-1 0,0 1-3 0,1-2-1 15,1-3-3-15,2 3 0 0,0-4-1 0,1-1 0 16,3-3-1-16,3-1 0 0,-1 0 1 0,1-3-3 15,1-3-2-15,3-3-1 0,4-2-7 0,1-3-3 16,-2-2-3-16,0-2-3 0,0-3-5 0,4 1 2 16,-4-3 2-16,0 0 1 0,-2 0 7 0,-1 0 4 15,-2 1 1-15,-3-1 3 0,-4-1 4 0,-1 1 1 16,-6-3 1-16,3 4 0 0,-6 2 3 16,2-6 2-16,-5 10 2 0,0-1 4 0,-2 4 1 15,-1 3 3-15,-3 4-2 0,-1-2 3 0,0 2-5 0,3 5 0 0,-4 1-4 16,0 0-4-16,4-2-3 0,3 3-6 15,3-1 3-15,0 1-67 0,5-2-31 0,-4 0-48 0,9-2-69 16,5-2 149-16,1 0-118 0,5-2-48 0</inkml:trace>
  <inkml:trace contextRef="#ctx0" brushRef="#br0" timeOffset="23674.062">28311 12904 970 0,'-17'-70'409'0,"2"69"-259"0,2-1-99 0,1 3 41 16,0-1-13-16,4 3-9 0,-2 2 1 0,4 5 9 16,1-2-3-16,0 0-9 0,2 3 3 0,2-4-17 15,1 5-7-15,0-1 14 0,1 1-13 0,1-3-13 16,0 1-9-16,2-1-1 0,-1 0-3 0,3-1-6 15,0-2 1-15,0-2-17 0,3 0 8 0,-1-1-1 16,2 0 0-16,2-1-1 0,0-3-1 0,-2-2-2 16,2 0 0-16,0-3 0 0,-1 0-1 15,1-2 0-15,-6-3-2 0,2 2 3 0,-5-3-2 16,4 3 2-16,-7-1-1 0,1-2-1 0,-3-2 1 16,-3 0-1-16,0 3 1 0,-3-3-2 0,3 5 0 0,-6 5 0 15,-5-4 0-15,1 4-2 0,3 4-1 0,-5 4-4 0,1 2-4 16,-1 0-23-16,1 6-13 0,-1-2-21 15,8 4-29-15,0-2-125 0,0-2 165 0,4 2-105 16,5 2-58-16</inkml:trace>
  <inkml:trace contextRef="#ctx0" brushRef="#br0" timeOffset="23890.822">28415 12801 1190 0,'64'-42'531'0,"-70"38"-316"0,3 1-135 0,0 3 31 16,-1 0-17-16,3 0-3 0,0 0-5 0,1 0-29 16,0 3-9-16,1 14-7 0,6 30-1 0,-3-27-10 15,1 0 2-15,0 3-8 0,-1 0-1 16,2 0-10-16,-2 0-1 0,1-1-3 0,-1-2-3 0,-2-4-5 16,1 0-5-16,3 5-25 0,-4-4-21 15,0-3-26-15,1 2-38 0,1-3-53 0,0 1 112 16,-3-4-87-16,2 3-26 0</inkml:trace>
  <inkml:trace contextRef="#ctx0" brushRef="#br0" timeOffset="27055.782">29258 12711 815 0,'0'0'411'0,"0"0"-201"16,0 0-113-16,0 0 49 0,-1 0-14 0,0 0-11 16,0 0-6-16,0 0-27 0,0 0-14 0,-9 5-5 15,-4 3-14-15,-23 23-17 0,25-18-1 0,-3 2-4 16,2-1-2-16,-1 0-9 0,7 3-1 0,-2 1-8 16,3 0 7-16,-2-3-2 0,8-1-4 0,-1 0 0 0,1-1 0 15,0-3-1-15,-1 1 0 0,4-5-3 0,2 1 1 16,-4-3-3-16,6-1 0 0,3-2-1 0,-1-1-1 15,2-1-1-15,0-2-1 0,1-1 0 16,-1-4-2-16,1 0 0 0,0 1 0 0,0-4 1 16,-2 0-2-16,2 0 0 0,-5-5-1 0,0 1 0 0,0 3 0 15,-4-4 1-15,-3-1 0 0,0 1-2 16,0 2 1-16,-5 0 0 0,-1 2 0 0,1 4 0 16,-4-3-1-16,1 7 0 0,-4-1 0 0,0 5 1 15,-3 1-1-15,-1 0 0 0,7 8-1 0,-6-5-9 16,2 3-9-16,3 3-10 0,-2-3-14 0,5 3-2 15,1 3-85-15,1-3 36 0,7-1-125 0,-2 0 155 16,2-1-86-16,10-2-29 0</inkml:trace>
  <inkml:trace contextRef="#ctx0" brushRef="#br0" timeOffset="27454.873">29264 12824 688 0,'57'4'417'16,"-63"-5"-164"-16,1 1-123 0,1 0 57 0,3 0-36 15,0 0-20-15,0 0-26 0,0 0-9 0,1 0-20 16,0 0-14-16,0 0-29 0,0 0-3 0,8 2-6 16,5 0-4-16,2 0-11 0,31-3-3 0,-28-7-1 15,4 4-2-15,-2-2-3 0,1 0-4 16,0-2-3-16,-4 3-4 0,2-3-5 0,-10-1-7 0,4 3-16 16,-3-2-6-16,-3 1-7 0,-3 0-5 0,-2 0-9 0,3 2-22 15,-5 1 5-15,4 0-8 0,-4-1 9 16,1 0 3-16,-1 1 8 0,-3 0 7 0,0-2 11 0,-3 0 28 15,6 1-7-15,-4 0 32 0,3 0 11 16,-2 1 26-16,1-1 7 0,-1 1 6 0,-1 1 6 0,3 1 17 16,0 1 15-16,0 0-12 0,0 0 0 15,1-1-3-15,0 1-3 0,0 0-3 0,0 0-1 16,0 0-14-16,0 0-1 0,0 1 2 0,-1 0-2 16,1 0-10-16,0 0-1 0,0 0 0 0,0 10 1 15,0 6 0-15,0 26-4 0,1-22-6 0,-1 3-2 16,1 2-3-16,-1 3-3 0,-1-3-3 0,2 3-7 15,1 1-3-15,-4-7-4 0,0 2-1 0,3 0-13 16,-3-5-12-16,-3-2-15 0,5 3-23 0,-3-3-77 16,1-1 28-16,2-1-147 0,-1-3 177 0,-4 0-110 0,7-4-47 15</inkml:trace>
  <inkml:trace contextRef="#ctx0" brushRef="#br0" timeOffset="27941.516">29306 12990 868 0,'-11'0'455'0,"-1"0"-239"0,3 3-120 0,-1 3 88 15,0-2-60-15,2 2-35 0,2 2 0 0,-1 1-3 16,0 1-7-16,3 4-11 0,0-1-6 0,1 1-21 0,2 3 8 16,0-1-8-16,1 3-2 0,0-2-5 15,7 5-7-15,-5-6-3 0,4 1-5 0,1-2-3 16,0-1-13-16,-2-1 6 0,4-5-4 0,0 2-1 15,-2-5-1-15,2 2-1 0,-2-6 0 0,0 1 0 16,0-2 1-16,-2-6-2 0,4 2 1 0,0-3-1 16,-4-3-1-16,3 0 0 0,0-2 0 0,-3 1-1 15,3 2 0-15,-6-6-1 0,2-1 1 0,1-1-18 16,-2 5-8-16,0-2-11 0,0 0-11 0,1-4-34 16,1 5-16-16,1-1-16 0,-3 4-21 0,2 1-41 15,-3-1-15-15,1 4-11 0,-3 3-4 0,0 3 5 16,0 0 11-16,-1 0 19 0,0 0 19 0,0 0 72 15,0 0 35-15,0 1 28 0,-5 9 27 0,-4-2 56 16,-28 30 12-16,27-28 9 0,3-1 10 0,0 1 12 16,-1-3 0-16,1-3 3 0,3 2 2 0,1-4-16 15,4-1 1-15,2 0 12 0,-2-1 0 0,0-1-18 16,0 0 1-16,0 0-11 0,0 0 3 0,6-3-4 16,4-1-7-16,0-2-18 0,30-19-5 0,-27 18-8 15,-1-1-11-15,2-1-1 0,1 2-13 0,-4-1-8 16,4 5-3-16,4 0-6 0,-5-1-36 0,4 2-17 15,-5-2-27-15,3 3-28 0,1 0-106 0,0-1-59 16,-4 2 177-16,-4-3-147 0,6 3-77 16</inkml:trace>
  <inkml:trace contextRef="#ctx0" brushRef="#br0" timeOffset="28207.25">29603 13017 712 0,'0'0'444'0,"0"0"-172"0,0 0-139 0,-1 1 92 15,-3 11-71-15,-1-1-12 0,-14 31-19 0,9-27-15 16,-6-1-43-16,5 3-11 0,4 0-11 0,-3-1-7 15,1-1-17-15,-2 1-6 0,7-1-3 16,-2-2-4-16,6-3-7 0,-2 0-9 0,-3-4-4 0,7 3-8 16,-2-5-7-16,3-5-7 0,0-4-16 0,1 2-4 15,-4 2-3-15,0 0 2 0,0 0 1 0,1-2 6 16,1-12 5-16,32-27 8 0,-26 33 17 0,-2-6 12 16,1-3 14-16,4 2 12 0,-1 8 12 0,-2-3 17 15,0 7 0-15,0 0 10 0,-1-1 2 0,0 2-2 16,-1 7-5-16,4-3 0 0,0 0-15 0,0 6-3 15,2-7-12-15,1 2-12 0,0 2-4 0,2-1-26 16,-2-1-18-16,0 2-28 0,0-1-16 0,-2 0-43 16,-3-2 22-16,3 0 52 0,1-1-59 0,-3 1 9 15</inkml:trace>
  <inkml:trace contextRef="#ctx0" brushRef="#br0" timeOffset="28489.089">29803 12702 924 0,'-9'-5'589'0,"-1"1"-337"0,1 0-161 0,1-1 48 0,3 2-50 15,-1 1-15-15,3 3-13 0,-1 0-5 0,3-1-14 16,0 0-15-16,-1 0-8 0,2 9-4 0,-1 3-3 16,1 5-1-16,-1 27 0 0,0-27 2 0,1-3-3 15,0 2 13-15,-1 1 1 0,1-2 2 16,0 0 2-16,1-4 4 0,1 1 3 0,4-4-6 15,-1 2-2-15,1-8-5 0,1 5-3 0,5-6-3 16,-1 0-4-16,3-5-4 0,0 0-4 0,1 1 0 16,-1-2 0-16,1 1-3 0,-3 0 0 0,2-5-3 15,-1-1-6-15,0 7 3 0,-2-7-22 0,-2 0-12 0,1-1-53 16,-3 1-26-16,3-3-36 0,-4 10-48 0,-3-2 131 16,0 0-112-16,-2 5-17 0</inkml:trace>
  <inkml:trace contextRef="#ctx0" brushRef="#br0" timeOffset="28806.207">29738 13045 822 0,'-9'0'426'15,"2"0"-180"-15,4 1-129 0,-1-1 106 0,4 0-77 16,-1 0-24-16,1-1-38 0,0-1-15 0,0 1-15 16,0 0-17-16,2 0-13 0,13-4-16 0,26-13-2 15,-24 14-6-15,0 2 0 0,0-3-1 0,3 1-4 16,-3 3-3-16,-3 1 1 0,0-2-3 0,-1 2 1 15,-4 2-2-15,-2-1 1 0,-1 4 1 16,-3-1 2-16,-3 1 2 0,2-1 4 0,-4 5 0 16,-1 0 0-16,-2 3 2 0,0-4 1 0,1 0 0 0,1 3 1 0,-2-1 4 15,-2 1-1-15,4-1 4 0,0-2 0 16,1-3 3-16,0 6 4 0,2-5 2 0,0 0 2 0,2-3-2 16,3 0 1-16,1-1-5 0,-6-2 1 0,0-1-3 15,1 0-5-15,11-5-3 0,2-2-3 16,28-19-3-16,-28 16-20 0,1-3 9 15,-1 3-32-15,1-1-19 0,-3-1-81 0,0 3-59 0,-3-2 143 16,6 2-110-16,-5 0-45 0</inkml:trace>
  <inkml:trace contextRef="#ctx0" brushRef="#br0" timeOffset="29209.119">30135 12785 1197 0,'-16'-50'568'0,"7"47"-309"0,1-1-150 16,2 0 36-16,4 3-28 0,2-3-22 0,-1 2-28 15,1 1-15-15,0 1-15 0,0 0-11 0,0 0-20 0,4 0-1 0,7 0-3 16,-1 1-1-16,3 1-1 0,24 10 0 16,-29-5 0-16,3 1 0 0,-1 6 0 0,-1-1 0 15,-1 3 2-15,-2-5-2 0,0 5 0 0,-2 0 0 16,0-4 0-16,-3 0 0 0,0 0-1 0,-1-3 1 16,-1-4-1-16,-1 2 0 0,-1-3 1 0,1 2 1 15,1 0-1-15,0 0 0 0,-1-3 2 0,2 2-2 16,-1-5 0-16,1 0 1 0,0 0 1 15,0 0-2-15,0 0 1 0,0 0 0 0,0 0-1 0,0 0 0 16,0 0-4-16,0 0-8 0,0 0-13 0,9 5-13 0,2 1-65 16,30 11-37-16,-26-16-54 0,-5-3-66 15,5 0 168-15,-1-4-134 0,-2 2-39 0</inkml:trace>
  <inkml:trace contextRef="#ctx0" brushRef="#br0" timeOffset="29415.042">30420 12575 1043 0,'-3'-2'640'0,"2"1"-351"16,-7 1-174-16,3 3 38 0,1 2-23 0,-2 6-18 15,0 8-9-15,1-4-9 0,1 5-34 0,0 8-12 16,0-1-9-16,1 7-9 0,0 0-4 0,1-1-12 16,0 0-2-16,-1 1-2 0,1-2-3 0,0-1-7 15,0 0-7-15,1-5-14 0,0-1 7 0,1 1-79 16,-1-1-34-16,3-1-43 0,0-1-63 0,0-4 153 15,3 4-122-15,0-11-43 0</inkml:trace>
  <inkml:trace contextRef="#ctx0" brushRef="#br0" timeOffset="29752.129">30717 12529 1021 0,'2'-12'478'0,"0"2"-252"15,7 1-113-15,-5-3 25 0,10 10-7 0,-3-7-8 16,4 7-12-16,0-1-12 0,1 3-16 0,2 0-10 15,-3 1-26-15,-2 6-5 0,2-3-1 0,-2 3-6 16,-1 1-13-16,-4-2-5 0,-1 1 0 0,-4 0-4 16,-4 0-2-16,1 1-1 0,-2-1-5 0,-2 1 1 15,-4 1-2-15,-1-1 0 0,-4-2-1 0,3 5-4 16,-1-2-6-16,-3 2-13 0,3 3-19 0,-2-1-78 16,1 2-50-16,4 2-78 0,3 2 170 0,0-4-170 15,1 5-80-15</inkml:trace>
  <inkml:trace contextRef="#ctx0" brushRef="#br0" timeOffset="29906.055">30887 12974 1307 0,'0'-1'593'0,"-1"0"-344"0,-3 2-153 0,3-1 34 16,0 0-35-16,0 0-21 0,0 0-23 0,-2 0-13 15,-2 1-21-15,-1 6-26 0,3 0-106 0,1-2-82 16,-4 2 155-16,2-1-112 0,1 0-64 0</inkml:trace>
  <inkml:trace contextRef="#ctx1" brushRef="#br0">29980 19045 0,'0'0'0,"0"0"0,0 0 0,0 0 0,178-282 0,-157 227 0,-1 11 0,-1-8 15</inkml:trace>
  <inkml:trace contextRef="#ctx0" brushRef="#br0" timeOffset="30839.543">25187 13835 647 0,'32'-42'366'16,"-34"34"-171"-16,2-2-94 0,-5 5 32 0,1-3 3 15,-1 2-9-15,-1 3-5 0,-1 0 1 0,-3 0-27 16,4 3-12-16,-3 3-9 0,1-2-1 0,-2 7-14 16,-1-4-3-16,2 7-4 0,-1-4-3 0,0 8-8 15,1-6 1-15,-6 10-4 0,7-2-5 0,-2-2-3 16,0 3 0-16,2-2-4 0,2 2-2 0,-1-3-5 15,10-3-7-15,2 0 4 0,-5 1-5 0,5-3-5 16,3-2-2-16,2 0 0 0,4-1 1 0,-1-5-3 16,0 1 1-16,0-5-4 0,6 0 0 15,-3-3 2-15,2-2 0 0,-4-3-1 0,1-1-2 16,1-2 1-16,-3-1 0 0,1-1 0 0,-8 0 0 16,6 0 0-16,-10 4-2 0,6-2 1 0,-8 1 1 15,1 1-2-15,-12-1 2 0,3 3 0 0,-1 2 0 16,-4 1-2-16,-4-1 1 0,-2 6 1 0,4-1 0 0,-4 7 0 15,2 7-3-15,-1-4-3 0,-3 0-7 0,7 5-5 16,3 2-11-16,0-4-37 0,7-1-22 0,-3 2-26 16,7-4-28-16,4-2-117 0,1 3 179 0,5-4-119 15,1-1-48-15</inkml:trace>
  <inkml:trace contextRef="#ctx0" brushRef="#br0" timeOffset="31015.064">25382 13785 751 0,'6'-7'410'0,"-4"-4"-185"15,3 6-114-15,2 1 37 0,-6 2-18 0,-1-2-13 0,1 4 6 16,-1 0 5-16,0 0-27 0,0 0-34 0,0 0-2 16,0 1-5-16,1 15-4 0,2 31-4 0,-3-27-16 15,3 2-20-15,-3 2 8 0,-1-4-3 0,1 2-10 16,0 0-3-16,0-3-6 0,0 1-4 0,0-1-38 16,0-1-18-16,2 0-28 0,1 1-32 0,-3-2-129 15,3-1 178-15,-3-4-121 0,1 0-60 0</inkml:trace>
  <inkml:trace contextRef="#ctx0" brushRef="#br0" timeOffset="31341.355">25363 14067 1152 0,'-54'-33'537'0,"46"32"-302"0,5 2-135 0,-6 6 48 15,3 2-23-15,-5 5-18 0,-1 0-13 0,0-2-23 16,-3 10-16-16,2 2-12 0,-3-4-12 0,-1-2-15 0,4 3-4 15,0 0-3-15,-2-5-3 0,3 1-6 0,2-5-1 16,1 0-8-16,1-1-28 0,4-4-17 0,-4-1-19 16,6-5-18-16,2 5-55 0,0-5-21 0,0-2-19 15,0 0-16-15,0-1-10 0,0 1 8 0,0 0 19 16,0-1 20-16,6-9 77 0,-2 2-20 0,20-27 96 16,-20 27 41-16,1 3 94 0,0 0 21 15,-2-1 14-15,1 1 15 0,0 3 7 0,1 1 50 16,2 8-74-16,0-3-14 0,-1 0-51 0,2 5-16 0,0 2-11 15,2 1-13-15,-2 1-30 0,0-3-6 0,4 0-5 16,-2 0-13-16,6-3-16 0,-1 4-14 0,-4-5-24 0,3-2-68 16,1-1-39-16,-2-2-43 0,-3-2-52 15,3 0 159-15,-3 2-126 0,2-4-27 0</inkml:trace>
  <inkml:trace contextRef="#ctx0" brushRef="#br0" timeOffset="31486.681">25417 14241 849 0,'45'-72'504'0,"-48"70"-281"0,0 3 38 0,-2-1-161 0,4 0 23 15,0 0-13-15,0 0-16 0,0 0-13 16,-2 2 0-16,-6 8-24 0,1 2-25 0,-31 27-7 16,30-24-6-16,-2-1-4 0,0-1-6 0,6 1-19 15,-3-2-26-15,2-1-2 0,1-3-18 0,2-5-61 16,-3 3-30-16,6-4-40 0,1 2-41 0,-1-4 140 16,0 0-109-16,0-1-23 0</inkml:trace>
  <inkml:trace contextRef="#ctx0" brushRef="#br0" timeOffset="31607.387">25359 14284 891 0,'44'-53'460'0,"-36"48"-208"0,-2 5-142 0,-1-3 78 16,2 5-71-16,2 0-18 0,0 1-19 0,1 2-15 16,-2 0-15-16,3 2-32 0,1-2-13 15,-1 2-22-15,1-4-27 0,-2 1-109 0,3 1-75 16,1-5 168-16,-4 1-129 0,-1-2-104 0</inkml:trace>
  <inkml:trace contextRef="#ctx0" brushRef="#br0" timeOffset="32160.749">25549 13885 1201 0,'-8'-1'578'15,"5"1"-365"-15,-3 0-132 0,6 0 12 0,0 0-10 16,0 0-10-16,0 0-4 0,0 0-6 0,2 0-19 16,9 2-25-16,6 2-4 0,24 5-6 0,-23-9-4 15,-1 0-3-15,1-2-1 0,1 2-1 0,-5-1-12 16,2-2 10-16,-2 0-2 0,1 3-3 0,-5-2-1 16,-2 0-1-16,2 2 0 0,-4-2 1 0,-1 0 0 15,-5 2 0-15,0 0 1 0,-1-1 2 0,0 1 3 16,0 0 0-16,0 0 1 0,-3 0 1 0,-14 8 0 0,-26 16 5 15,25-13 0-15,0 7 5 0,-1-1-1 16,-1 2 2-16,3 3 0 0,0 2 1 0,3-2-1 16,2 4-1-16,5-5-1 0,4-2-4 0,-2 3 0 15,9-13-1-15,3 4 0 0,1-8-3 0,2 3 0 16,8-10-2-16,-2-1-1 0,5-3-7 0,3-4-2 16,-2-3-6-16,-2-1-3 0,2 2-1 0,-9-4-3 0,7-5 1 15,1 1 0-15,-6 2 4 0,2 0 5 0,-5-1 6 16,5-1 2-16,2 3 4 0,1-4 1 0,-7 7 1 15,-3 0 7-15,-1-2 7 0,1 5 1 0,0 0 2 16,-6 3 6-16,-1-2 1 0,-1 4 3 0,0 4 4 16,0 2 0-16,-1-1 1 0,0 1-1 0,0 0 0 15,-1 0-6-15,1 9 1 0,0 7-4 16,0 26-1-16,-1-24-8 0,0 1-4 0,0 1-2 16,-1-1-3-16,-1 1-4 0,0 1-5 0,2 0-8 15,0-2-11-15,-1-1-11 0,1-5-14 0,0 2-48 16,1 2-25-16,0-5-30 0,0-2-35 0,-4-6-43 0,2 4 140 15,0-6-106-15,-1 3-7 0</inkml:trace>
  <inkml:trace contextRef="#ctx0" brushRef="#br0" timeOffset="32310.372">25856 14119 957 0,'-27'-95'531'0,"28"81"-233"0,5 1-181 0,0 0 61 16,3 5-22-16,-2 2-17 0,3-2-16 0,-2 4-40 15,4 3-65-15,4-1 3 0,-1 2 9 0,-4 0-20 16,4 2-4-16,3-1-2 0,0 2-16 0,1 0-23 15,-1 1-5-15,-2-2-18 0,0 1-2 0,3-3-96 16,-4 2-42-16,1 1-53 0,-5-3 166 16,3 0-118-16,-3 0-37 0</inkml:trace>
  <inkml:trace contextRef="#ctx0" brushRef="#br0" timeOffset="32551.252">26123 13769 1132 0,'0'5'580'0,"3"2"-341"0,-7 1-38 0,0 3-37 0,3 1-98 16,-2 3 37-16,2 0-23 0,-1 2-18 0,-2 5-12 16,1-2-9-16,2-3-20 0,-3 4-4 0,-1 5-4 0,1-4-1 15,-1 2-4-15,0 1-1 0,2-6-3 0,0 4-7 16,1 0-6-16,1-5-8 0,1-3-12 0,1-1-44 15,0-1-27-15,2-2-30 0,1-1-41 16,-1-7 109-16,1 2-88 0,2-6-22 0</inkml:trace>
  <inkml:trace contextRef="#ctx0" brushRef="#br0" timeOffset="32809.913">26074 13894 1085 0,'2'-11'528'15,"-1"0"-278"-15,3 0-142 0,1 5 60 0,4-1-46 0,0 5-11 16,4 0-13-16,1 0-18 0,3 2-35 0,-1 3-9 16,6 2-9-16,-8-2-4 0,5 2-11 15,-1-1-5-15,-5 2-1 0,1 0-3 0,-2 1-1 16,-4 1 0-16,-8-3-1 0,10 6 0 0,-9-4-1 0,-3 3 1 0,-3 2-1 16,4 0 0-16,-5-1-2 0,1 2 2 0,-1 0 0 15,-7 4 0-15,0 1-1 0,1-1 0 16,2-1-3-16,-4 0-14 0,-2-1-5 0,3 1 3 15,1-3-27-15,2-5-44 0,3 0-27 0,1-2-29 16,0-3-37-16,2-4 120 0,1 1-93 16,3-8-28-16</inkml:trace>
  <inkml:trace contextRef="#ctx0" brushRef="#br0" timeOffset="32986.619">26272 13907 1197 0,'10'-11'561'0,"2"6"-316"0,1-1-149 0,4 3 39 15,-3-5-24-15,0 3-14 0,3-3-15 0,-1 3-41 16,2 0-11-16,1 1-11 0,0 1-7 0,-1-4-22 16,0 6-13-16,-3 0-18 0,2 1 12 0,-4-1-109 15,-2 1-42-15,-1 1-59 0,1 0 156 0,-2 2-123 16,-5 4-57-16</inkml:trace>
  <inkml:trace contextRef="#ctx0" brushRef="#br0" timeOffset="33272.208">26342 14029 1281 0,'-9'-6'553'0,"4"4"-335"0,-1-2-146 0,2 2 14 0,1-2-14 0,3 1-8 16,0 2 14-16,0 0-53 0,0 0-10 16,0 0-19-16,0 0 14 0,10-5-12 0,4-2 2 15,29-12-11-15,-27 8-36 0,4 4 14 0,0-3-6 16,-1 2-8-16,1-2-11 0,1 0 9 0,0 1-5 15,-3-2 11-15,1 4 16 0,0-2 8 0,-3-1 6 16,-4 4 13-16,-1 2 13 0,0-4 9 0,-6 8 4 16,3 1 5-16,-2 3 12 0,-4-3 1 15,0 6 0-15,-1-1-1 0,-1-5 3 0,-1 0-15 16,0 1-3-16,0 9-6 0,-1 1-10 0,-2 0-5 0,-9 31-3 16,8-30-4-16,1 1-21 0,-2-1 0 0,-1 0-18 0,1 3-57 15,-3 2-34-15,1-1-39 0,4-1-52 0,-5 2 138 16,3-2-114-16,-2 2-29 0</inkml:trace>
  <inkml:trace contextRef="#ctx0" brushRef="#br0" timeOffset="33480.777">26492 14089 1158 0,'-31'11'545'0,"24"-9"-323"0,5 0-127 0,1 3 50 0,1 0-22 15,0-5-25-15,0 0-15 0,0 0-19 0,2 1-11 16,9 7-12-16,3-3-8 0,32 32-9 0,-26-37-13 15,-3 1 0-15,5-1-2 0,-3-5-4 0,1-3-5 16,2 0-4-16,1-4-8 0,-3-3-6 0,-2 1-28 16,0-1-14-16,-5 7-16 0,2-3-17 0,1 2-64 15,-7 1-37-15,-3-2 15 0,0 3 93 0,0 4-76 0,-5-1-23 16</inkml:trace>
  <inkml:trace contextRef="#ctx0" brushRef="#br0" timeOffset="34331.976">27202 13843 1202 0,'-89'7'609'0,"76"-14"-362"0,0-1-148 0,9 8 23 16,4 1-5-16,0-1-13 0,0 0-5 0,0 0-9 16,0 0-33-16,5 1-13 0,9 0-5 0,1 0-9 15,34 5-7-15,-32-6-9 0,10 2-2 0,-3 1-2 16,2 0-7-16,1 0-2 0,7-3 1 0,-2 2-1 15,-2 0-16-15,0-3-1 0,-5-2-12 16,3 1-15-16,-3 1-13 0,-7-1-19 0,1 2-56 16,2-1-28-16,-5-1-30 0,1 1-36 0,-5 1-44 0,1-1 161 15,-7 2-119-15,2 0-5 0</inkml:trace>
  <inkml:trace contextRef="#ctx0" brushRef="#br0" timeOffset="34516.594">27367 13911 569 0,'-23'4'360'0,"9"-4"-125"0,-1 1-109 0,3 0 65 15,4-1-7-15,3 3 10 0,1 0-30 0,4-2-34 16,0-1-13-16,0 0-10 0,0 0-13 0,0 0-23 16,5 8-6-16,1 5-20 0,17 29 14 0,-20-29-21 15,0 3-5-15,0 1-5 0,0 3-4 0,-1 4-6 16,1-1-4-16,-3-3-6 0,0 2-8 0,2 1-2 16,-2-3-9-16,0 1-11 0,1-1-50 15,0-3-32-15,3 2-39 0,2-4-57 0,2-1 132 16,-2 1-105-16,7-10-34 0</inkml:trace>
  <inkml:trace contextRef="#ctx0" brushRef="#br0" timeOffset="34708.208">27615 14093 1535 0,'5'-1'615'0,"-5"-3"-405"0,-1 2-135 0,0 2 19 15,0 0-23-15,1 0-4 0,0 0-11 0,0 2-11 16,2 10-16-16,-1 0-13 0,6 30-5 15,-7-31-2-15,4 3-5 0,-1 1-4 0,0-1-6 16,4 0-9-16,-3-4-18 0,0 3-9 0,1-4-54 16,0 2-30-16,-5-4-38 0,-2-2-50 0,3-1-63 0,-2 0 171 15,0-4-130-15,-1-1-16 0</inkml:trace>
  <inkml:trace contextRef="#ctx0" brushRef="#br0" timeOffset="34874.907">27560 14019 1135 0,'1'-8'539'0,"-1"2"-269"16,2-1-152-16,-2 0 74 0,6 0-78 0,-1 1-16 15,4 2-13-15,3 0-14 0,-1 0-16 0,6 4-34 16,-2-4-8-16,1 3-8 0,-2 0-9 0,3 2-46 16,-3-1-26-16,-4 0-39 0,5 1-55 0,-3 0 117 15,1 2-95-15,3 1-34 0</inkml:trace>
  <inkml:trace contextRef="#ctx0" brushRef="#br0" timeOffset="35457.418">27858 14005 930 0,'14'47'487'0,"-25"-40"-244"16,2 2-140-16,1 1 122 0,-2-2-101 0,3 6 8 15,1-2-48-15,2 2-22 0,2 1-11 0,2-3-12 16,-1-1-10-16,1-2-52 0,3 0 32 0,2-1-32 15,-2 1 27-15,0-5 0 0,1 2-2 0,-2-1 0 16,1 1 1-16,-3-3-3 0,1-1 2 0,-1 0 0 0,0-2 2 16,-1 0 1-16,0 0 0 0,0 0 0 0,0-1 3 15,0 0-1-15,0 0 1 0,-1 0 0 0,1 0-1 16,0-1-1-16,1 1 0 0,0 0 0 0,1-6-2 16,2-3 2-16,2-8-4 0,11-27 1 15,-7 30-1-15,-1-1-1 0,5-7 0 0,-2 2-1 16,1 2-1-16,1 1 1 0,0 4 0 0,-1 3 0 15,0-4 4-15,-3 13 0 0,-1-2 1 0,2 2 0 16,-4 2 7-16,0 0 2 0,-2 6 2 0,3 3 6 16,-5 6-4-16,1-2 2 0,0 5 1 0,-2 2 0 15,2 1-5-15,-2 3-2 0,-1-3-1 0,-4-1-6 16,3 2 0-16,-2-4-2 0,0-1-1 0,1-4 1 16,-3 1-2-16,4-4 0 0,-2-1-1 0,1-4 1 15,-1 0 0-15,3-5 0 0,0-1-1 0,0-1-2 16,0 1 0-16,0 0 0 0,0-3 0 0,3-7 0 0,2-5-3 15,12-30 2-15,-9 29-2 0,-1-1 2 16,2 0-2-16,-5 2 1 0,6-4 1 0,-5 1-2 16,3 1 3-16,-1 6-2 0,1 2 2 0,-5-1-1 15,5 3 1-15,2 3-2 0,-4 4 2 0,5-1-1 0,-3 2-1 16,0 2 2-16,-4 1-2 0,6 0 2 16,-2 3-2-16,-5 1 1 0,0 3 0 0,1-1 1 15,-1 5-1-15,-3-2-1 0,4 1 1 0,-2 3 1 16,0-5 0-16,0 1 0 0,2-4 0 0,-2-1 0 0,0 3 0 15,2-1 2-15,-4-4 0 0,0 3-2 0,-3-3 1 16,3 0-3-16,0-1-12 0,0 0-14 0,0-2-19 0,-1-2-92 16,-1 0-73-16,2 0-131 0,0 0 245 15,0 0-227-15,0 0-112 0</inkml:trace>
  <inkml:trace contextRef="#ctx0" brushRef="#br0" timeOffset="35866.204">28357 14097 1022 0,'-49'-7'433'0,"41"7"-268"0,3 0-94 0,2 0 27 16,3 1-10-16,0-1-5 0,0 0-3 0,0 0-13 0,0 0-13 15,0 0-8-15,11 2-10 0,0 1-17 0,5 0-3 16,28 5-4-16,-27-7 0 0,3-2-3 0,-1-1 1 16,0 0-5-16,0-2-2 0,-1 0-1 0,0-3 1 15,-3-4 2-15,0 0-2 0,0 2 4 16,-2-3 0-16,-7 2 3 0,-1-1 3 0,0 2 3 16,-9 1-1-16,3 4 1 0,-6-2 1 0,1 0-2 15,-5 2 0-15,-1 0-2 0,-5-1 2 0,1 3 0 16,-3 3 1-16,1 0 2 0,-2 1 2 0,-2 4-2 0,-1 6 4 15,2-2 5-15,3 5-7 0,0 2 2 0,5-1-2 16,-4 4-1-16,10 4-2 0,-3-1-1 0,9-8-4 16,1 5-5-16,3-2 1 0,5-3-4 0,6 1-1 15,2-8-13-15,3 2-15 0,4-3-19 0,2 2-26 16,3-8-117-16,-2 4-82 0,2-4 193 0,0-6-151 16,0 4-109-16</inkml:trace>
  <inkml:trace contextRef="#ctx0" brushRef="#br0" timeOffset="36182.052">28765 14020 1165 0,'-39'-80'505'0,"36"76"-281"16,1 0-33-16,0 1-42 0,2 2-38 0,0 0-10 15,0 0-66-15,0 0 29 0,0 0-29 0,8 0-8 16,2 0-6-16,2 1-2 0,26 1-7 0,-28 2-2 16,7 3-1-16,-9 1-3 0,4 1-2 0,2 2-1 15,-3 1-1-15,-2-1-1 0,1 1-2 0,-4 4-4 0,-3 1-19 16,8-2-13-16,-8 1-20 0,2 0-21 0,-2-2-27 15,0 1-90-15,-1-3-45 0,1 1-65 0,-3-5 198 16,-3-1-183-16,0-1-67 0</inkml:trace>
  <inkml:trace contextRef="#ctx0" brushRef="#br0" timeOffset="36522.512">28860 14118 451 0,'-85'-27'365'0,"80"24"-99"0,-3-1-132 16,3 1 127-16,0 3-77 0,2 3-25 0,2-3-16 15,0 0-33-15,1 0-13 0,0 0-9 0,1 11-14 16,0-2-27-16,3 6-6 0,11 23-1 0,-10-24-10 15,2 0-7-15,-1 1-4 0,-1-7-8 0,1 1-1 16,0 5-2-16,0 0-2 0,2-5-6 0,-1-4 3 16,0 0 0-16,2-1-1 0,-1-7-1 0,0 2-1 15,1-8 0-15,2 1-1 0,-1 0-1 0,3-3-5 16,-3 0 0-16,3-3 1 0,2 1-3 0,0-6 3 16,-1 4-2-16,0-7 0 0,3 2 2 0,0-2 2 15,1 0 0-15,2-2-1 0,-3 1 2 0,-2 5 1 16,-3 0-1-16,3-1 2 0,1-2 1 0,-10 4 2 15,-1 4 5-15,-2 5 3 0,4 0 7 0,-4 6 2 16,0-3 4-16,-3 5 3 0,-1 0 4 0,0 0 0 16,0 0 0-16,-1 9-1 0,-4 6 0 15,-12 27-7-15,10-22-2 0,2 6-3 0,2 1-1 0,0-1-6 16,5 4-5-16,-4-3-1 0,6 3-5 16,-1 5-2-16,2-13-11 0,2 4-13 0,-1-4-59 15,2-2-29-15,-2-6-44 0,2 1-64 0,-4-6-91 0,-1-2 203 0,5-4-197 16,0 0-98-16</inkml:trace>
  <inkml:trace contextRef="#ctx0" brushRef="#br0" timeOffset="36695.719">29148 14073 1359 0,'-8'-9'622'0,"1"4"-351"16,4-1-168-16,1-3 42 0,3 9-25 0,8 2-18 15,-4-5-14-15,1-1-36 0,4-1-15 0,6 4-22 16,-1-2 2-16,2 2-13 0,1-2-3 0,0 0-4 0,7 1-16 15,4 0-14-15,-1 1-19 0,-6 1-22 0,1-1-88 16,1 0-58-16,-3 0-79 0,-3 1 195 0,-6 6-187 16,-1-1-81-16</inkml:trace>
  <inkml:trace contextRef="#ctx0" brushRef="#br0" timeOffset="37484.098">25064 14797 875 0,'-92'-39'413'0,"86"32"-223"16,3 1-100-16,1 0 41 0,-1 2-7 0,2 1-8 16,0 2-3-16,1 0-18 0,0 1-11 0,0 0 3 15,0 0-11-15,2 9-14 0,3 9-4 0,8 27 2 0,-10-22-7 16,-1 0-7-16,1 0-3 0,-3 9-16 0,0-12-4 15,1 3-5-15,-2 1-3 0,1 2-9 0,1-3-1 16,-1 3-3-16,1-11-3 0,-1-3-7 0,3 6 2 16,-1 0-35-16,2-8-12 0,-1 1-16 0,-1-8-41 15,2 3-21-15,6-8-21 0,-5 1-20 16,0-4-88-16,2-3-3 0,-7-5 158 0,3 4-117 16,0 0-12-16</inkml:trace>
  <inkml:trace contextRef="#ctx0" brushRef="#br0" timeOffset="37739.33">24988 15013 419 0,'-37'-96'335'0,"34"90"-102"16,-1-2-114-16,4 1 74 0,0-1-24 0,0 2-43 16,4-1-14-16,3 4-15 0,2-4-10 0,1 3-23 15,-1 1-3-15,8-1-9 0,-2 1-2 0,5 2-6 16,-1-1-3-16,-1-1 0 0,2 3 0 0,-2-2-7 0,-3 4-1 0,-3 4 4 16,0 0-1-16,-1-2-5 0,-6 6-1 15,-1 0 0-15,-3 2 5 0,-7 4 2 0,3-1-2 16,-5 2-7-16,0 3 1 0,-3 0-3 0,-2 6-3 15,-1-2-3-15,-3-2-4 0,2 2-6 0,-2 0-2 16,5-1-1-16,-2-1-5 0,-1-3 2 0,6 1-4 16,-2-4 2-16,5-1-19 0,-1-2-7 0,3-8-10 15,0 2 7-15,3-2-71 0,1-6-25 16,0-8-30-16,2 4-41 0,0 1-34 0,4-12-59 0,1 1 174 16,1-3-142-16,2-1 19 0</inkml:trace>
  <inkml:trace contextRef="#ctx0" brushRef="#br0" timeOffset="37948.658">25253 14795 836 0,'10'-11'416'0,"-5"8"-196"16,2-2-11-16,-5 6-22 0,0 0-20 0,0 6-26 15,-2 0-77-15,2 6 33 0,-4-2-11 0,2 3-21 16,-1 3-6-16,1 2-5 0,0 1-4 16,-1-3-16-16,-2 6-4 0,-1 0-4 0,3 1-3 15,1-2-9-15,-4-1-4 0,4 0-3 0,-4 4-3 16,4-2-2-16,1 0-1 0,2-3-7 0,-3 2-32 15,2 1-18-15,-2 0-22 0,0-9-28 0,5 2-95 16,-2-1-53-16,0-5-77 0,-3 0 204 0,7-5-186 16,-6-2-75-16</inkml:trace>
  <inkml:trace contextRef="#ctx0" brushRef="#br0" timeOffset="38097.425">25254 15018 1056 0,'0'-11'574'0,"3"1"-315"0,0-3-148 16,2 6 35-16,3 3-14 0,-4-3-21 0,7 7-15 15,2 1-15-15,3 0-39 0,-2 4-11 0,1 0-10 16,2 4-7-16,-1-3-15 0,4 2-12 0,-4 0-14 16,2-1-17-16,1 1-59 0,-1-1-32 15,-9-6-44-15,7 1 14 0,-2 1 87 0,-2-2-94 16,0-1-12-16</inkml:trace>
  <inkml:trace contextRef="#ctx0" brushRef="#br0" timeOffset="38353.677">25517 14817 1166 0,'-20'-73'532'16,"18"70"-308"-16,2 1-38 0,7 2-46 0,-7 0-53 15,0 0-45-15,1 0 10 0,11 4-13 0,2 0-24 16,30 14-7-16,-30-11-8 0,1 3-6 0,2 1-39 16,-1-1-37-16,1 2-19 0,-3-2-37 0,-2 1-150 15,1-1 206-15,-5-2-138 0,-2 0-70 0</inkml:trace>
  <inkml:trace contextRef="#ctx0" brushRef="#br0" timeOffset="38665.728">25457 14933 973 0,'-8'-3'515'16,"7"1"-301"-16,-1 2 12 0,4-1-158 0,-2 0 18 15,0-1-13-15,0 1-12 0,1 0-32 0,12 0-7 16,5 1-8-16,24-2-29 0,-26 2 18 0,1 0-1 0,-1 0-1 16,1 0 1-16,-4-1-2 0,-2 1 0 0,-2 0 1 15,0 1 1-15,-7 2-1 0,2-1 1 0,-3 3 1 0,-2-5-2 16,0 0 2-16,0 0-2 0,-3 7-1 15,-4 6 0-15,-20 26 1 0,13-26-1 0,2 0 0 16,1 1 0-16,0 1 1 0,2-4 0 16,0 0 0-16,3-4 1 0,-2 3 1 0,7-4-1 15,-2-1 1-15,3-4 2 0,1 0 0 0,0-1 2 16,0 0 0-16,0 0 2 0,0-1-2 0,10 0 2 0,2-1 1 16,28-4-1-16,-29 4-4 0,1 0-1 0,1-2 2 15,3 1-5-15,-2 1-3 0,-1 2-13 0,4 1-44 16,-1-2-24-16,2 1-31 0,7 0-42 0,-11 5 102 15,2-3-87-15,1-1-27 0</inkml:trace>
  <inkml:trace contextRef="#ctx0" brushRef="#br0" timeOffset="38883.063">25843 14825 1514 0,'-2'-2'63'15,"-3"2"-32"-15,3 0 19 0,1 0-17 0,0 0 40 16,0 0-10-16,0 0 36 0,0 0 10 0,0 0-21 16,-7 12 3-16,1 1-19 0,-13 28 2 0,20-23-43 15,0 2-8-15,-5 0-5 0,5-2-9 0,3-1-4 0,-3 5-5 16,1 0-11-16,1-1-14 0,-1-2-19 0,2 0-64 16,6 0-35-16,-3-3-44 0,-3-4-56 0,2-3 152 15,0 3-124-15,3-11-29 0</inkml:trace>
  <inkml:trace contextRef="#ctx0" brushRef="#br0" timeOffset="39041.989">25844 15090 629 0,'10'-87'460'15,"-12"79"-169"-15,-1-1-148 0,5 3 88 0,-2 0-58 16,2 0-22-16,1 4-24 0,3-1-20 0,4 3-45 16,-2 1-17-16,3 0-15 0,1-1-10 0,4 0-14 15,-2 1-8-15,3 0-14 0,0 0-17 0,-3 0-75 16,1-1-41-16,-4 1-63 0,1 2 146 0,-2-1-152 15,-3 0-71-15</inkml:trace>
  <inkml:trace contextRef="#ctx0" brushRef="#br0" timeOffset="39249.593">25677 15234 1984 0,'-6'-3'37'0,"6"1"6"0,0 2 31 0,0-1-16 15,0 1-12-15,0 0-7 0,0 0 41 0,0 0-7 16,8 2-11-16,1 1-12 0,2 2-28 0,29 13-7 0,-21-12-5 16,-5-4-3-16,2 2-5 0,1-3-1 0,-1 4-1 0,3-4-11 15,-3 1-9-15,1-1-12 0,-4-4-16 0,-1 2-63 16,0 0-43-16,-3-6-57 0,1 4-91 16,-1-3 203-16,0-2-149 0,0 2-44 0</inkml:trace>
  <inkml:trace contextRef="#ctx0" brushRef="#br0" timeOffset="39570.377">26011 14986 912 0,'-29'-95'461'16,"31"84"-250"-16,2 1-118 0,-1 2 21 0,6 0-14 16,-3 2-10-16,4 0-5 0,1 0-12 0,0-1-11 15,0 5-25-15,1-1-5 0,-1-1-5 0,4 3-3 16,1 1-3-16,-2 0-5 0,-1 1-2 16,0 2-1-16,1 3-4 0,-6 1 0 0,4-1 0 15,-2 7-2-15,-3-3 1 0,-4 7-4 0,3-1 3 16,-7 0-3-16,1-2 2 0,0 7-4 0,-5-2 1 15,-4 4-3-15,4 0-3 0,-1-3-5 0,-2 1-9 0,1 3-36 16,-4 0-24-16,4-3-24 0,1-4-35 0,2 1-45 16,-2-4 113-16,3-5-91 0,-2 3-12 0</inkml:trace>
  <inkml:trace contextRef="#ctx0" brushRef="#br0" timeOffset="39785.747">26348 14774 1317 0,'-2'-8'526'0,"1"2"-332"16,0 6-122-16,-1 0 24 0,2 0-32 0,-1 0-2 15,0 0-7-15,0 12-9 0,0 6-9 0,-4 30-17 16,3-27-3-16,-2 4-2 0,1 3-3 0,1 1-4 16,-2 0 0-16,3 3-4 0,-1-3 2 0,2 0-13 15,0 2 5-15,0-5-33 0,2-2-21 0,3-3-84 16,-1-1-49-16,3-5-60 0,-2 0 163 0,3-4-172 15,-1-3-78-15</inkml:trace>
  <inkml:trace contextRef="#ctx0" brushRef="#br0" timeOffset="39944.985">26348 15044 1035 0,'-7'-8'530'0,"5"0"-267"0,-1 3-150 0,2 3 47 0,0-1-23 15,1 3-19-15,0-2 4 0,0 2-69 0,0 0-14 16,0 0-12-16,6 0-8 0,6 0-12 0,1 2-4 15,29 2-10-15,-28-2-31 0,-1-1 3 0,3 0-24 0,-1-1-104 16,0 1-72-16,-1-1 171 0,-1-1-131 0,-3 0-62 16</inkml:trace>
  <inkml:trace contextRef="#ctx0" brushRef="#br0" timeOffset="40354.018">26523 14932 791 0,'-6'-44'470'15,"1"38"-207"-15,1 0-143 0,-2 1 105 0,5-1-109 16,1 2 10-16,0 3-30 0,0 0-11 0,0 0-40 15,0 0 1-15,0-1-21 0,0 1-7 0,1 0-8 16,10-3-25-16,0 1 18 0,31-6 1 0,-28 13-3 16,0 0-10-16,-1 1 9 0,2 0 2 0,-4-1-2 15,0 1 3-15,-3 4 1 0,0 2 2 16,-1-2 5-16,-4 2-1 0,-5 0 1 0,-2 1 4 16,3 2 1-16,-10 0-2 0,5-1 1 0,-5-1-1 15,-1 1-1-15,1-4-2 0,0 1-1 0,0 1-2 16,1-4-3-16,3-3 1 0,0 0-3 0,0-1 2 0,6-1-3 15,0 0 2-15,0-2-2 0,1 0 1 16,0 0 0-16,0 0 2 0,0 0-2 0,0 0-2 0,0 0 0 16,8 0-1-16,4 1 1 0,2 0-4 0,28 6-6 15,-25-3-12-15,-1 3-46 0,0-2-30 0,1 3-32 16,2-2-51-16,-4-2 118 0,2 3-98 16,0-5-28-16</inkml:trace>
  <inkml:trace contextRef="#ctx0" brushRef="#br0" timeOffset="40584.349">26836 14794 1047 0,'-7'-14'490'0,"4"5"-278"0,1 0-122 0,0 3 42 16,0-2-18-16,2 8-18 0,0 0-10 0,2 7-17 15,-2-7-11-15,0 0-9 0,0 7-9 0,0 7-12 16,-1 4-2-16,-2 34-4 0,0-28-3 0,1-2-10 15,-1 0-1-15,0 2-2 0,-3 6-3 0,4 4-3 16,-1-1-8-16,3-6-8 0,3 4-52 16,-3 2-36-16,4-6-49 0,2-2-79 0,5-3 161 15,-1-2-125-15,2-2-45 0</inkml:trace>
  <inkml:trace contextRef="#ctx0" brushRef="#br0" timeOffset="41226.117">27082 14917 1200 0,'-64'-93'629'16,"65"86"-300"-16,1 2-138 0,2-2-114 0,2 2 7 15,3 1-40-15,0 0-32 0,5 4 1 0,-2-2-3 0,4 3-6 16,1 0-2-16,-4 4 0 0,0-1-2 0,-1 3 1 16,-1 1-1-16,-2 4 1 0,0-2-1 15,-6 1 1-15,-2 1-1 0,-1 0 1 0,-1 1-1 16,-2 0 1-16,-6-3 0 0,-2 0 1 0,-3 2 0 15,-4-1 0-15,2 0-1 0,-2 0 1 0,4 1 1 16,-6-2-3-16,5 0 2 0,1-2-2 0,6-1-1 16,-3 2 1-16,4-5 1 0,3-1-1 0,4 0-1 15,0 0 3-15,0-3 0 0,0 0 0 0,0 0 0 16,0 0-1-16,12 0 1 0,2 0 0 0,29 1 0 16,-24-2-2-16,2 1 0 0,-2 0 1 0,-1 0-1 15,-4-2-2-15,1-2-3 0,3 2-2 0,-6 0 2 0,-3-2-3 16,2 1-1-16,-2-1 1 0,2 3-2 15,0-1 3-15,-6 1 3 0,-3 2 0 0,4 0 2 16,-7 1 0-16,0-2 1 0,0 0 1 0,0 0 2 16,0 0-1-16,-4 9 1 0,-3 3 1 0,-18 27 0 15,19-22 0-15,-2-3-1 0,7 3 3 0,-7-1 1 16,7 1 0-16,-7 1 2 0,7-1 2 0,1 1 2 16,-1-5 2-16,1 1 3 0,0-2-3 0,1-7 1 0,2 3 2 15,3-1-2-15,-2-4 0 0,4 1-2 0,1-2-2 16,4-1-2-16,1-2 1 0,0 1-3 0,-3-4-3 15,8 1 1-15,-3-3-2 0,1-3-2 0,1 3-1 16,0-5-3-16,0 3 0 0,0-3-9 0,3 1-7 16,-6-1-27-16,3 0-19 0,-4-1-22 0,0-3-31 15,-1 4-136-15,0-1 180 0,-3 2-113 0,-3 1-63 16</inkml:trace>
  <inkml:trace contextRef="#ctx1" brushRef="#br0" timeOffset="21602.819">33722 19045 0,'0'0'0,"0"0"0,0 0 0,0 0 0,0 0 0,0 0 15,-20-110-15,9 69 0,1 14 0,1 2 0,1 3 0,-3 3 0,3 3 0,2 5 0,1 0 0,-3 0 0,0 0 0,2 5 0,1 1 0,-1-1 0,1 1 0,-1-1 16,3 4-1,1-4-15,-1 1 16,0-4 0,1 7-16,-1-1 15,0-3-15,0 4 16,3-1 0,0 0-16,-2 1 15,-1-4-15,3 3 16,0 1-1,-3-1-15,0 0 16,1 0-16,-1 3 16,0-2-1,0 2-15,3-3 16,-2 0 0,-1 0-16,3 3 15,0-2 1,-3-1-16,3 3 15,0 0-15,-3 0 16,1-3 0,2 3-16,0 0 15,-3-3-15,3 3 16,0 0 0,0 0-16,0 0 15,-3-2 1,3 2-16,-3 0 15,1 0 1,-1 0 0,3 0-16,0-3 15,-3 3 1,1 0 0,2 0-16,0 0 15,0 0 1,-3 0-1,3 0 1,0 0-16,0 0 16,-3 0-1,3 0 1,0 0-16,0 0 16,0 0-1,0 0 1,0 0-1,0 0-15,0 0 16,-3 0 0,3 0-1,-2 0 1,2 0-16,-3 0 16,3 0-1,0 0 1,0 0-16,0 0 15,0 0 1,0 0 0,0 0-16,0 0 15,0 0 1,0 0 0,0 0-16,0 0 15,0 0 1,0 0-1,0 0-15,0 0 16,0 0 0,0 0-1,0 0-15,0 0 16,0 0 0,0 0-16,0 0 15,0 0 1,0 0-16,0 0 15,0 0 1,0 0-16,0 0 16,0 0-16,0 0 15,0 0 1,0 0 0,0 0-16,0 0 15,0 0-15,0 0 16,0 0-1,0 0-15,0 0 16,0 0-16,0 0 16,0 0-1,0 0-15,0 0 16,0 0 0,0 0-16,0 0 15,0 0 1,0 0-1,0 0-15,0 0 16,0 0-16,0 0 16,0 0-1,0 0-15,0 0 16,0 0 0,0 0-1,0 0 1,0 0 15,0 0-15,0 0-1,0 0 1,0 0 0,0 0-1,0 0 1,0 0-1,0 0 17,0 0-17,0 0 1,0 0 0,0 0-1,0 0 1,0 0-1,0 0 1,0 0 0,0 0-1,0 0 1,0 0 15,0 0-15,0 0-1,0 0 1,0 0 0,0 0-1,0 0 1,0 0 0,0 0 15,0 0-16,0 0 1,0 0 0,0 0-1,0 0 1,0 0 0,0 0-1,0 0 16,0 0-15,0 0 0,0 0-1,0 0 1,0 0 0,0 0-1,0 0 1,0 0-1,0 0 1,0 0 0,0 0 15,0 0-15,0 0-1,0 0 1,0 0-1,0 0 1,0 0 0,0 0 15,0 0-15,0 0-1,0 0 1,0 0-1,0 0 1,0 0 0,0 0-1,0 0 1,0 0 0,0 0-1,0 0 1,0 0-1,0 0 17,0 0-17,0 0 1,0 0 0,0 0-1,0 0 1,0 0 15,0 0-15,0 0-1,0 0 1,0 0 0,0 0-1,0 0 1,0 0-1,0 0-15,0 0 16,0 0-16,0 0 16,0 0-1,0 0-15,98 145 16,-73-115-16,-3 0 16,-8 9-1,5 2-15,-6-3 16,4 3 453,-1-14-469,-2-2 0,-3-19 0,-3-6 0,-2 0 0,-1 0 0,1 0 0,-4 0 15,1 0-15,-3 0 0,0 0 0,0 0 0,0 0 0,-3 0 0,1 0 0,-1 0 0,0 0 0,-2 0 16,2 0-16,-3 0 0,4 0 0,-4 0 0,6 0 0,0 0 0,0 0 0,0 0 0,0 0 0,0 0 15,0 0-15,0 0 0,0 0 0,0 0 0,0 0 0,0 0 0,0 0 0,0 0 0,0 0 0,0 0 0,0 0 0,0 0 0,-76 0 16,67 0-16,-2 0 0,0 0 0,1 0 0,-1 0 0,5 0 0,1 0 0,2 0 16,0 0-16,0 0 0,3 0 15,0 0 1,9-91-16,-12 64 16,0 2-16,3 6 15,0 0 1,3 2-1,-3 4 17,-3-1-17,-2-2 1,2 2 0,0 6-1,0 2 1,3 4-1,-2-4 1,-1 3 0,0 1-1,1-1 1,-1 0 0,0 3-1,0 0 16,1 0-15,-1-3 0,3 3-1,-3 0 1,0-2 0,1 2-1,-1-3 1,0 0-1,0 3 17,1-3-17,-1 3 1,0-2 0,0-1-1,1 0 1,-1 3-1,0-3 1,0 1 0,1 2-1,-1 0 1,0 0 0,1-3-1,-1 3 16,0 0-15,0 0 0,1 0-1,-1-3 1,0 3 0,0-2-1,1-1 1,-1-3 15,-3 1-15,1-1-1,-1 1 1,4 2 0,-1 0-1,0 1 1,1 2-1,-1-3 1,0 3 0,3 0-1,0 0 1,0 0 0,0 0-1,0 0 126,0 0-141,0 0 0,0 0 0,0 0 0,0 0 0,0 0 15,0 0-15,0 0 0,0 0 0,0 0 0,0 0 438,0 0-438,0 0 0,77 140 0,-72-138 16,1-2-16,-4 0 0,1 0 0,0 0 0,0 0 0,-1 0 0,1 0 0,0 0 0,0 3 0,-1-3 0,1 0 0,0 0 15,0 0-15,-1 3 0,1-3 0,0 3 0,-1-3 0,1 0 0,-3 0 0,3 2 0,-3-2 0,3 0 16,-1 0-16,-2 0 0,0 0 0,0 0 0,0 3 0,0 0 0,3-1 0,-3 1 0,0 0 0,0 0 0,0-1 0,0 1 15,0 0-15,0-3 0,0 0 0,0 0 0,0 0 0,0 3 0,3-3 0,-3 0 0,0 0 0,0 0 16,0 0-16,0-3 0,0 0 0,0 3 0,0 0 0,0 0 0,0-3 0,0 3 0,0 0 16,0 0-16,0 0 15,0 0-15,0 0 16,0 0 0,0 0-16,0 0 15,0 0-15,0 0 16,0 3-1,0-3-15,0 0 16,0 3 0,0-3-16,0 0 15,0 0-15,0 0 16,0 0-16,0 0 16,0 0-1,0 0-15,0 0 16,0 0-1,0 0-15,0 0 16,0-3 0,0 3-16,0-3 15,0 3-15,0 0 16,0 0-16,0 0 16,0 0-1,0 0-15,0-2 16,0 2-1,0 0-15,0 0 16,0-3-16,0 3 16,0 0-1,0 0-15,0 0 16,0 0-16,0 0 16,0-3-1,0 3-15,0 0 16,0 0-16,0 0 15,0 0 1,0 0-16,0 0 16,0 0-1,0 0-15,0 0 16,0 0-16,0 0 16,0 0-1,0 0-15,0 0 16,0 0-16,0 0 15,0 0 1,0 0-16,0 0 16,0 0-16,0 0 15,0 0 1,0 0-16,0 0 16,0 0-16,-49 80 15,35-61 1,3 3-16,0-6 15,3-2-15,0-6 16,2 0 0,1-2-16,2-1 15,0-2 1,3 0-16,0-1 16,0 1-16,0 0 15,0-3 1,0 0-16,0 3 15,0-3-15,0 0 16,0 0 0,0 0-16,0 0 15,0 0-15,0 0 16,0 0 0,0 0-16,0 0 15,0 0 1,0 0-16,0 0 15,0 0-15,0 0 16,0 0-16,0 0 16,0 0-1,0 0-15,0 0 16,0 0 0,3 0-16,-3 0 15,0 0-15,0 0 16,0 0-1,0 0-15,0 0 16,0 0-16,0 0 16,0 0-1,0 0-15,0 0 16,0 0-16,0 0 16,0 0-1,0 0-15,0 0 16,0 0-1,0 0-15,0 0 16,0 0-16,0 0 16,0 0-1,0 0-15,0 0 16,0 0-16,0 0 16,0 0-1,0 0-15,0 0 16,0 0-1,0 0-15,0 0 16,0 0-16,0 0 16,0 0-16,0 0 15,0 0 1,0 0-16,0 0 16,0 0-1,0 0-15,0 0 16,0 0-16,0 0 15,0 0 1,0 0-16,0 0 16,0 0-16,0 0 15,0 0 1,0 0-16,0 0 16,0 0-16,0 0 15,0 0 1,0 0-16,0 0 15,0 0 1,0 0-16,0 0 16,0 0-16,0 0 15,0 0 1,0 0-16,0 0 16,0 0-16,0 0 15,0 0 1,0 0-16,0 0 15,0 0-15,0 0 16,0 0 0,0 0-16,0 0 15,0 0 1,0 0-16,0 0 16,0 0-16,0 0 15,0 0 1,0 0-16,0 0 15,0 0-15,0 0 16,0 0 0,0 0-16,0 0 15,0 0-15,0 0 16,0 0 0,0 0-16,0 0 15,0 0-15,0 0 16,0 0-1,0 0-15,0 0 16,0 0 0,0 0-16,0 0 15,0 0-15,0 0 16,0 0 0,0 0-16,0 0 15,0 0-15,0 0 16,0 0-1,0 0-15,0 0 16,0 0-16,0 0 16,0 0-1,0 0-15,0 0 16,0 0-16,0 0 16,0 0-1,0 0-15,0 0 16,0 0-16,0 0 15,0 0 1,0 0-16,0 0 16,0 0-1,5 0-15,-5 0 16,0 0-16,0 0 16,0 0-1,0 0-15,0 0 16,0 0-16,0 0 15,0 0 1,0 0-16,0 0 16,0 0-16,0 0 15,0 0 1,0 0-16,0 0 16,0 0-16,0 0 15,0 0 1,0 0-16,0 0 15,0 0 1,0 0-16,0 0 16,0 0-16,0 0 15,0 0 1,0 0-16,0 0 16,0 0-16,0 0 15,0 0 1,0 0-16,0 0 15,0 0-15,0 0 16,0 0 0,0 0-16,0 0 15,0 0 1,0 0-16,0 0 16,0 0-16,0 0 15,0 0 1,0 0-16,0 0 15,0 0-15,0 0 16,0 0 0,0 0-16,0 0 15,0 0 1,0 0-16,0 0 16,0 0-16,0 0 15,0 0-15,0 0 16,0 0-1,0 0-15,0 0 16,0 0 0,0 0-16,0 0 15,0 0-15,0 0 16,0 0 0,0 0-16,0 0 15,0 0-15,0 0 16,0 0-1,0 0-15,0 0 16,0 0 0,0 0-16,0 0 15,0 0-15,0 0 16,0 0-16,0 0 16,0 0-1,0 0-15,0 0 16,0 0-1,0 0-15,0 0 16,0 0-16,0 0 16,0 0-1,0 0-15,0 0 16,0 0-16,0 0 16,0 0-1,0 0-15,0 0 16,0 0-16,0 0 15,0 0 1,0 0-16,0 0 16,0 0-1,0 0-15,0 0 16,0 0-16,0 0 16,0 0-1,0 0-15,0 0 16,0 0-16,0 0 15,0 0 1,0 0-16,0 0 16,0 0-16,0 0 15,0 0 1,0 0-16,0 0 16,0 0-16,0 0 15,0 0 1,0 0-16,0 0 15,0 0-15,0 0 16,0 0 0,0 0-16,0 0 15,0 0 1,0 0-16,0 0 16,0 0-16,0 0 15,0 0 1,0 0-16,0 0 15,0 0-15,0 0 16,0 0 0,0 0-16,0 0 15,0 0-15,0 0 16,0 0 0,0 0-16,0 0 15,0 0 1,0 0-16,0 0 15,0 0-15,0 0 16,0 0 0,0 0-16,0 0 15,0 0-15,0 0 16,0 0 0,0 0-16,0 0 15,0 0-15,0 0 16,0 0-1,0 0-15,0 0 16,0 0-16,0 0 16,0 0-1,0 0-15,0 0 16,0 0 0,0 0-16,0 0 15,0 0-15,0 0 16,0 0-1,0 0-15,0 0 16,0 0-16,0 0 16,0 0-1,0 0-15,0 0 16,0 0-16,0 0 16,0 0-1,0 0-15,0 0 16,0 0-1,0 0-15,0 0 16,0 0-16,0 0 16,0 0-16,0 0 15,0 0 1,0 0-16,0 0 16,0 0-1,0 0-15,0 0 16,0 0-16,0 0 15,0 0 1,0 0-16,0 0 16,0 0-16,0 0 15,0 0 1,0 0-16,0 0 16,0 0-16,0 0 15,0 0 1,0 0-16,0 0 15,0 0 1,0 0-16,0 0 16,0 0-16,0 0 15,0 0 1,0 0-16,0 0 16,0 0-16,0 0 15,0 0 1,0 0-16,0 0 15,0 0-15,0 0 16,0 0 0,0 0-16,0 0 15,0 0 1,0 0-16,0 0 16,0 0-16,0 0 15,0 0 1,0 0-16,0 0 15,0 0-15,0 0 16,0 0 0,0 0-16,0 0 15,0 0-15,0 0 16,0 0 0,0 0-16,0 0 15,0 0-15,0 0 16,0 0-1,0 0-15,0 0 16,0 0 0,0 0-16,0 0 15,0 0-15,0 0 16,0 0 0,0 0-16,0 0 15,0 0-15,0 0 16,0 0-1,9 0-15,-12 0 16,0 0-16,0 0 16,1 0-1,-4 0-15,3 0 16,1 0-16</inkml:trace>
  <inkml:trace contextRef="#ctx0" brushRef="#br0" timeOffset="53925.94">8915 16264 597 0,'-28'42'217'0,"24"-44"-126"16,2 3-33-16,-3-2 49 0,4 1-21 0,0 0 3 15,0 0 2-15,0 0 15 0,0 0-9 0,0 0-10 16,0-1-14-16,0 0-22 0,0 0-6 0,-1 0 0 16,2 0-5-16,7-15-4 0,20-24 0 0,1 8-2 15,-1 5 0-15,6-12 4 0,-1 4 1 16,9-12-7-16,-2 2 3 0,8-3-9 0,-3-1-1 0,5-2-2 15,-1 1-2-15,-7 10-11 0,6-4-3 0,10-7 1 16,-2 5-3-16,-8 2 0 0,2 2-2 0,-6 6 0 0,9-5-2 16,-3 12 1-16,2-6 1 0,-13 14-3 0,5-4 3 15,-1 6-2-15,-1 3 1 0,-1 4 1 0,-8 3 2 16,-2-5-1-16,-5 6 3 0,-9-1 1 16,-2 8-2-16,2-2 0 0,-15 1 1 0,1-1-2 15,-2 3-3-15,-1 0-3 0,0 0-1 0,0 0-20 16,0 0-54-16,-6 6-38 0,-8 5-52 0,-20 28-76 15,22-32 165-15,13 4-130 0,-3 1-101 0</inkml:trace>
  <inkml:trace contextRef="#ctx0" brushRef="#br0" timeOffset="54473.8">8968 15977 697 0,'10'-49'314'0,"-2"32"-168"0,0-1-71 15,-5 1 32-15,1 6-6 0,0 4-4 0,-1 1-3 16,2 6 0-16,-3 2-12 0,-6 2-13 0,0 2-8 15,2-1-18-15,-5 7 1 0,-1 9 7 0,-2-1-3 16,-3-1-11-16,5 7-4 0,-3 0-1 0,0 6 3 16,-4 2-4-16,1 0-1 0,2-7-7 0,1 0 6 15,0 1-9-15,2-4 0 0,3-3-4 0,-1-4-4 16,4-1 0-16,1-4 0 0,2-4 0 0,4-4-4 16,-3 1 6-16,8-7-1 0,0-2 2 0,6-2 2 15,-4 2 0-15,11-5-3 0,-4 2 0 0,5 2-3 16,4-1-1-16,7 4-3 0,-5 0 0 0,-2-1-3 0,-2 3-3 15,3 2 0-15,1-1-1 0,-4-1-2 0,-9 0 1 16,0 3-3-16,0 1-15 0,1-1-10 16,0 0-14-16,-7-1-17 0,4 4-92 0,-3-1 32 15,-1-2 67-15,-1-1-79 0,-2-7-41 0</inkml:trace>
  <inkml:trace contextRef="#ctx0" brushRef="#br0" timeOffset="55543.338">10556 15045 729 0,'-33'-65'344'16,"24"65"-184"-16,7 9-45 0,-1-2-3 0,3 8-44 16,1-1 38-16,-1 7-3 0,0-7-8 0,-1 6-32 0,1 5-3 0,4 7 4 15,-1-1-3-15,-7-5-10 0,5 3-5 0,4 0-4 16,1 4-1-16,-4-4-5 0,2 3-4 16,-4-10-12-16,2 5-2 0,6-2-5 0,-6-2-1 15,1-2-2-15,0-3-4 0,2-3-2 0,0-2-8 16,0 0-10-16,1-7-41 0,-3 1-24 0,0-7-30 15,0 0-36-15,1-4 93 0,-4 3-83 0,0 0-21 16</inkml:trace>
  <inkml:trace contextRef="#ctx0" brushRef="#br0" timeOffset="55951.73">10560 15086 941 0,'-4'-7'362'0,"3"-1"-222"15,2-1-71-15,-1 5 8 0,2-4-2 16,3 5-3-16,0 1 1 0,2 0-7 0,0 1 0 16,-3 0-37-16,3-1-6 0,2 2-3 0,0 0 0 15,-4 0-7-15,2 0-4 0,-1 2 0 0,1 2-9 16,2 0 5-16,-2 1 1 0,1 1-3 0,0 1-3 16,0 0 2-16,0 2 0 0,0 3-1 0,2-4-1 15,-2 3 1-15,3 3 0 0,-3-2-2 0,-1 6 1 16,0-4 1-16,-6 2-1 0,2-1 2 0,-8 3 0 15,-2-3 0-15,-4 2-2 0,1 2 3 0,-2-6-1 16,-3 3 0-16,2-7 1 0,-1 3-2 0,3-1 2 0,1-6-2 16,-2 2 5-16,0-3 1 0,3-2 1 15,1 2 3-15,0-1 1 0,4 0 5 0,0-3 1 16,0 0 2-16,4 0-4 0,0 0 2 0,0 0 1 0,0 0-4 16,0 0-3-16,4 0-4 0,9 1-2 15,3 2 1-15,26 5-1 0,-22-7-3 0,-1 3-2 16,1-1-1-16,-2 0 1 0,0 1-6 0,0-1-6 15,-2 1-9-15,0-2-8 0,-3 2-35 0,-1-1-22 16,2 0-28-16,0 1-37 0,-3-2-40 0,1-1-75 0,3 1 168 16,-1-1-119-16,-2-1-11 0</inkml:trace>
  <inkml:trace contextRef="#ctx0" brushRef="#br0" timeOffset="56319.389">11109 15318 706 0,'-1'-16'303'0,"3"2"-177"0,1 1-65 15,0-4 21-15,-1 3-8 0,-2 4 1 0,0-1 4 16,1 2-3-16,-1 1-11 0,-6 0-4 0,3 4-8 16,-2 2-9-16,-1-2 0 0,-2 3 0 0,3 3 2 15,-8 7-1-15,2-2-2 0,1 3-6 0,-4 2 12 16,1 3-2-16,-2 1-1 0,1 1 0 0,-4 0-1 16,9 1-5-16,-4 0-2 0,3 0-1 0,-2-2-10 15,2 0-1-15,8-5-4 0,-6 1-3 0,8-4-6 16,-7 1 1-16,12-5-4 0,-3 2-2 0,5-6-3 15,0 0-2-15,4 1 0 0,3-2-1 0,-1 0-4 0,-1-4-5 16,1-2-3-16,-1-4-1 0,2 4-4 16,-4-5 0-16,-4 0-2 0,4 1 0 0,-3-3 2 15,-1 1 3-15,-3 1 4 0,-1 4 1 0,1-4 4 16,-2 5 0-16,-1 0 2 0,-1 3 1 0,0-1 3 16,1 4-2-16,0 1 4 0,0 0 5 0,0 0-3 15,0 0 2-15,0 1 1 0,5 15-1 0,12 24-1 16,-12-27-1-16,1 0-2 0,4 1-5 0,-2-1-2 15,3-1-6-15,-3-4-5 0,0-3-10 0,3-1-13 0,5-2 3 16,-4 1-64-16,-1-2-28 0,3-3-31 0,-1-4-39 16,2-2 122-16,-2-5-94 0,0 2-29 0</inkml:trace>
  <inkml:trace contextRef="#ctx0" brushRef="#br0" timeOffset="56559.874">11261 14980 987 0,'0'-8'371'0,"-1"2"-218"0,1 1-79 0,0 1 48 16,0 3-17-16,0 0-9 0,0 1-7 0,0 0 2 15,0 0-10-15,0 0-11 0,1 8-11 0,1 13-16 16,4 26-1-16,-6-21-3 0,-2 3-3 0,-1 1-9 16,1 3-1-16,1 2-4 0,-2-2-3 0,0-3-6 15,0 2-3-15,4-7-4 0,-1 1-2 0,2-6-9 16,-1-2 1-16,0-5-18 0,1 1-11 0,0-3 9 15,-2-6-36-15,0-4-49 0,3 2-23 0,-3-3-25 16,0-1-41-16,0 0-33 0,0 0 141 0,0 0-122 16,0-1 10-16</inkml:trace>
  <inkml:trace contextRef="#ctx0" brushRef="#br0" timeOffset="56865.458">11137 15241 978 0,'-8'-1'459'0,"2"2"-247"16,1 0-113-16,4 3 41 0,-2 0-21 0,2-4-35 0,1 0 10 0,0 0-28 15,0 0-10-15,0 0-30 0,8 1-8 0,5 0-5 16,4-1-2-16,31-8-3 0,-27 3-18 0,-1 0 11 16,3 1 0-16,0-3-7 0,0 1-3 0,-1-4-5 15,1 2-12-15,0 4-5 0,-1-5-1 16,-11 4-5-16,1-1-5 0,2 1 8 0,-9 3 1 16,0 0 3-16,-8 2 13 0,2 0 7 0,0 0-2 15,1 0 17-15,-1 0 20 0,0 0 7 0,-1 8-3 16,1 5 15-16,1-1 1 0,5 32 2 0,0-28 13 15,-5 0-11-15,1-2-11 0,1-1-6 0,0 0 6 0,3 2-14 16,-1-3-4-16,1-1-2 0,1-4-8 16,-2 2-3-16,-1 1-2 0,2-4-3 0,1 0-2 0,-8-2-11 15,6-2-9-15,-4 0-13 0,0-2-13 0,0-2-3 16,0 1-68-16,0 0-39 0,0 0-48 0,0 0 137 16,0 0-93-16,0 0-31 0</inkml:trace>
  <inkml:trace contextRef="#ctx0" brushRef="#br0" timeOffset="57038.977">11398 15135 1300 0,'-25'-27'521'0,"20"23"-339"16,3 3-117-16,-2-2 15 0,9 4-23 16,-5-1-1-16,0 0-8 0,0 0-2 0,1-1-52 15,16 0-22-15,18-3-16 0,-22 2-21 0,-4-1-20 0,1 2-27 0,0 1-85 16,-4 0-59-16,-2-1 174 0,5 1-111 15,-3 1-42-15</inkml:trace>
  <inkml:trace contextRef="#ctx0" brushRef="#br0" timeOffset="57982.882">11615 15278 591 0,'-34'-34'348'0,"26"28"-140"0,4-2-107 0,-2 4 52 16,0-2-19-16,1 2-13 0,4 3-12 0,1 1-18 16,-1-1-18-16,0 1-13 0,1 0-12 0,0 0-16 15,0 0 0-15,0 0-3 0,0 6 1 0,2 6-3 16,0 0 0-16,7 31-2 0,-7-30 0 0,1 5-4 16,0 0 0-16,1-3-2 0,-2 1-1 0,0-2-5 0,-1-5 0 15,0 2 2-15,1 0-1 0,-2-5-1 0,0 1-3 16,0-4 1-16,0 1 1 0,0-2 0 0,-1-2 0 15,1 0-4-15,0-2 0 0,0 1-1 16,0 0-2-16,0 0 0 0,1-5-3 0,1-9-2 0,10-29 0 16,-9 27 0-16,3-4-3 0,-2 2 1 15,3-1-1-15,1 2 1 0,-2 2 1 0,1-3 0 16,-1 7-2-16,0-2 1 0,3 6 1 0,-2 3-1 16,2 5 1-16,-2-1 1 0,-1 1 1 0,0 9 0 0,-1 4 5 15,2-1 0-15,-3 0 2 0,-2 4 0 0,0 0 1 16,3 3-2-16,-2-2-1 0,1 0 2 0,0-5-4 0,-2 1 0 15,1 1-1-15,-1-5 0 0,1 0-1 16,0-1 0-16,-2-3-2 0,0 0-1 0,1 0-5 16,0-3-23-16,-2-2-14 0,0 0-18 0,0 0-19 15,0 0-83-15,0 0-50 0,0 0-80 0,10 0 189 16,-1 0-169-16,1-1-74 0</inkml:trace>
  <inkml:trace contextRef="#ctx0" brushRef="#br0" timeOffset="58474.393">11952 15278 680 0,'58'-73'335'0,"-59"64"-154"16,-4 1 16-16,0 1-58 0,-4-1-22 0,2 5-12 15,1-3-60-15,-1 6 31 0,-1-1-15 0,-1 3-27 16,0-1-5-16,0 4-5 0,1 2 0 0,1 2-4 16,-3 0 3-16,1 0 2 0,-2 1 1 0,0-3 2 15,4 1 0-15,-2 1 14 0,-1-1 0 0,1 1-1 0,1 0-1 16,0 0-1-16,2 1 8 0,-1 1 0 15,0 1-9-15,3-5-15 0,3 0 1 0,-2-1-5 16,4 0-4-16,3-1-3 0,3-1-14 0,1-3-5 16,4 2 6-16,-1-3-4 0,5 0-9 0,-1-1-4 15,7-5-2-15,-4 2-1 0,-2-3-2 0,4 2 0 16,-6-2-1-16,3 2 4 0,-5 1 8 0,-4 0 1 16,1 5 3-16,-1-1 2 0,-1 3 5 0,-1 4 1 0,-1 6 7 15,2 1 0-15,-4-1 1 0,0 2 4 0,1 4-1 16,-3 7 1-16,1 8-2 0,-1-4 0 0,0 3-4 15,-1 2-2-15,0 4 0 0,0 0-1 0,-1-3 0 16,0-3 1-16,-2-3 0 0,-1-4 1 0,0-5 1 16,0-3 5-16,-1-1 1 0,-3-11-1 15,2 3 1-15,-2-6 1 0,1 3 0 0,2-6-3 16,-6-1-1-16,1-5-3 0,-1-1-1 0,5-1 0 16,-2-2-2-16,2 0-1 0,-3-4 0 0,-1-6 0 15,5 5 0-15,4 0 0 0,-7-6 0 0,3-1 1 0,-2-2 3 16,5-2 3-16,0-1 1 0,5 4 1 0,-2-3 3 15,2 3-1-15,2 0 0 0,1 1-1 0,3 2-4 16,3 2-3-16,-4 2-2 0,2 1 0 0,3 1-6 16,-1-1-6-16,0 5-10 0,0 0-10 0,-1 0 2 15,0-1-75-15,-1 7-38 0,-2-4-54 0,1 6 132 16,-1-3-95-16,5 5-36 0</inkml:trace>
  <inkml:trace contextRef="#ctx0" brushRef="#br0" timeOffset="58872.465">12293 14946 850 0,'-10'0'453'15,"2"0"-208"-15,-1 5-113 0,1-2-75 0,1 4 32 16,0 2-2-16,4 3-20 0,-2-1-20 0,4 4-16 16,-3-4 5-16,4 2-8 0,0 1-4 0,7-5-1 15,-1 1-4-15,3-5-15 0,2-1 6 0,4-2-3 16,-1-2 1-16,-1 0-2 0,0-6-1 0,1 0 0 16,2-3 0-16,-3 2-2 0,-3-3 0 0,-3 0 1 0,-1-2 3 15,-4 0 1-15,2-1-1 0,-1 4 5 0,-3 1 4 16,-2-2 2-16,2 2 1 0,-2-1 0 0,-6 6-2 15,2 0-1-15,-7 1 4 0,3 1-8 0,-6 1-3 16,-1 0-1-16,2 7-3 0,-4 0-1 0,5 3-3 16,0-2 2-16,-1 9-4 0,-1-2-2 0,4 4-15 15,0 1-11-15,2-1 8 0,1-1-37 0,3 3-68 16,1-3-38-16,3-3-52 0,1 2-82 16,1-5 199-16,1-2-147 0,3-4-109 0</inkml:trace>
  <inkml:trace contextRef="#ctx0" brushRef="#br0" timeOffset="59088.027">12193 15234 1053 0,'14'82'508'0,"-19"-82"-297"0,2 2-67 0,2-2-1 0,1 0-10 16,0-2-86-16,0 1 19 0,0 0-12 0,0 0-14 15,1 0-6-15,16-6-9 0,26-11-17 0,-28 9 4 16,4 4-5-16,1-4-2 0,3 1-3 15,-3-1-3-15,0 3-17 0,-1-2-8 0,0 4-8 16,-4-4-10-16,0 1-39 0,-5-1-19 0,-5 6-26 16,4 1-26-16,-5 1-9 0,1-5 94 15,-1 13-76-15,-4-2-7 0</inkml:trace>
  <inkml:trace contextRef="#ctx0" brushRef="#br0" timeOffset="59397.912">12275 15414 669 0,'-9'0'384'0,"5"-3"-162"15,-3 0-111-15,3-2 59 0,3 1-32 0,2-4-34 16,-1 1-7-16,8-1-16 0,-3 1-15 0,5-1-31 16,-1 2-6-16,6-2-9 0,-2 0-3 0,1 4-9 15,3-3-5-15,-2 6 0 0,-1-2-1 0,-2 1-2 16,-3 3-2-16,1 4 1 0,0-1-1 16,-4 1 2-16,1 2-1 0,-6-2-1 0,4 3-1 15,-4 1 1-15,1-2 3 0,-5 1-1 0,3 1 6 16,-4 0-1-16,3 0 4 0,-1 0 3 0,0-2 10 15,-4 0 3-15,6-1 2 0,2-2 6 0,-3-2 4 16,0-2 3-16,1 0-2 0,0 0 0 0,0 0-5 16,0 0-4-16,0-1-2 0,0 0-5 0,8-1-4 15,-3-1-6-15,2-3-3 0,-2 1-3 0,4 0-3 0,0-4-1 16,28-30-2-16,-26 28-5 0,-4 1-6 0,4 2-2 16,-3 2-5-16,3-3-27 0,-3 4-14 0,2 0-15 15,-6 0-21-15,3 1-87 0,1 4-61 0,-3-1 162 16,-1 1-121-16,0 1-70 0</inkml:trace>
  <inkml:trace contextRef="#ctx0" brushRef="#br0" timeOffset="71916.083">13326 14950 401 0,'77'-34'248'16,"-74"32"-40"-16,0-3-72 0,2 3-35 0,-5 1-44 0,0 0 41 15,0 0-2-15,0 0-2 0,0-1-22 0,0 1 6 16,0 0-10-16,0 0-2 0,0 0-7 0,-1 0-10 16,0 0-8-16,-1 0-6 0,-4-1-3 0,-14 1-9 15,-23 6 1-15,20 6-2 0,-3-1-2 0,2 4 1 16,-1-2 3-16,-2 9 2 0,-1-1 0 0,4 3 5 15,-2 3 1-15,3-1 1 0,1 0 0 0,3 1-3 16,6-5-4-16,0 3 3 0,2 3-2 0,5-7-7 16,2 0-2-16,3-3-3 0,3 0-1 15,7-2 1-15,-1 3-3 0,3-7-7 0,4-6 0 16,1 3-2-16,5-4 1 0,1-4-2 0,4 2-4 16,-1-4-9-16,3-1-1 0,0-3-9 0,1 1-20 15,-2-2-9-15,0-1-14 0,-6 0 2 0,-2 2-63 16,4-3-22-16,-12 3-26 0,4 1-31 0,-5 1 131 15,-2 0-95-15,-5 3-25 0</inkml:trace>
  <inkml:trace contextRef="#ctx0" brushRef="#br0" timeOffset="72188.022">13250 15236 625 0,'-8'-9'338'0,"7"3"-175"16,-3 0-9-16,3 1-29 0,2-1-10 0,4 2-73 15,0-2 37-15,0-1-38 0,2 3-8 0,2-3-2 16,2 3-6-16,-2 0-5 0,2-2 0 0,5 5-1 0,-4-3 6 16,2 2 0-16,2 0 2 0,-7 1-2 0,0-1 4 15,6 2 2-15,-9-3-2 0,-1 2 2 0,2 3-4 16,0 0-2-16,1 3-3 0,-8 1-2 0,6 6-2 16,-5-2-4-16,5 5-2 0,-2 2-1 0,-4-1-3 15,1 0 0-15,3 5-1 0,2-1-2 16,-5-3-2-16,-1 2 0 0,1-2 1 0,-1-3-4 0,0-1 0 15,-1-4-6-15,0-1-24 0,1 1-14 16,1-2-21-16,0-3-26 0,0-1-39 0,3 1 86 16,-4-5-69-16,0 1-15 0</inkml:trace>
  <inkml:trace contextRef="#ctx0" brushRef="#br0" timeOffset="72734.361">13537 15195 936 0,'0'-49'446'0,"-2"50"-278"0,-2-1-99 16,4 3 3-16,0-3 2 0,0 0 2 0,0 0 0 15,1 4-6-15,3 8-28 0,1-2-5 0,20 30-5 16,-16-27-4-16,-1 0-7 0,2-1-5 0,-3-2-1 16,3-1-2-16,-3-2-1 0,-2 3-2 0,-1-3 1 15,1-1 1-15,-2-1 0 0,-2-1 2 0,0-1-2 16,-1-3 2-16,0 0-3 0,0 0-3 0,0 0 2 15,0-1-3-15,0 0-2 0,0 0-2 0,0 0-1 0,0 0 1 16,1-7-1-16,0-3-1 0,1 1 0 0,17-30-1 16,-12 28 1-16,-1-2-1 0,4 4-1 15,-2 1 0-15,0-3 0 0,1 4 1 0,1 3 0 0,1 5 0 16,0-1-2-16,-2 4 2 0,-4-1 0 16,2 4 0-16,0 1 0 0,0 4 0 0,2 0-1 15,-8-1 2-15,4 2-1 0,-5 1-1 0,7 0 1 16,-3-1 2-16,-4 0-2 0,1-2 1 0,0 0-1 15,2 1 0-15,4-3 1 0,-2-2 0 0,-4 1-1 16,5-2 0-16,-2-1 0 0,4-1 0 0,1-2 0 16,1-1 0-16,-2-1 0 0,3-1 0 0,1-3 0 15,1 2 0-15,-2-3-2 0,-1-2 0 0,-1 1-4 16,2-1-3-16,-2-1-1 0,0 1 2 0,-3-1-3 16,1 1 2-16,-4-2-3 0,3-2 2 0,-5-1 2 15,2 2 1-15,-3-4-1 0,0 1 1 0,-3 0 3 16,0 1 1-16,-3 0 1 0,1 3 2 0,0 1 2 0,-1 6 1 15,-3 1 5-15,0-2-1 0,0 4 1 0,1 4 1 16,-1 3 0-16,-4 4-1 0,-1 3-1 16,-1 1 0-16,2 0-3 0,-1 3-1 0,1 1 0 15,0 0-5-15,0-1-4 0,5 0-33 0,-1 1-22 16,6-4-34-16,-3-2-45 0,6-2 98 0,-2 1-78 16,9-5-29-16</inkml:trace>
  <inkml:trace contextRef="#ctx0" brushRef="#br0" timeOffset="73154.636">14046 15171 970 0,'20'-82'380'0,"-26"72"-226"15,-1 1-42-15,4 3-24 0,1 1-15 0,-3 3-2 16,5 0-43-16,0 2 21 0,-1 0-3 0,1 0-5 15,0 0-9-15,0 0 3 0,0 0 2 0,0 10 6 16,0 7-1-16,1 26-2 0,-1-27-6 0,3 5 2 16,-3-1-3-16,1 4-4 0,0-4-4 0,0-2-6 15,2-1-4-15,1-1-1 0,2-1-5 0,1-5-4 16,-1-1 0-16,3-6-3 0,0 3 2 0,2-6-1 16,-3 2-1-16,2-6-2 0,0-4 1 0,0 1-1 15,-1-1 0-15,0-6 2 0,1 3-3 0,-1 0 0 16,0 1-1-16,-3-7 1 0,4 6 0 0,-3-3 0 15,-1 3-1-15,-2-1-1 0,1-3 3 0,-3 3 0 16,1-2 0-16,-3 6 0 0,1 0 1 0,2-2 1 16,0 6 0-16,-2 0 2 0,1 4-4 15,-2-1 2-15,0 1 1 0,0 0-1 0,0 0-1 0,0 0 1 16,0 1-1-16,6 8-1 0,-2 2 0 0,7 1-3 16,17 24-8-16,-24-22-11 0,-1-5-38 15,0 1-24-15,3 0-27 0,-5-2-37 0,2-2-50 0,-3 0-67 0,0 1 164 16,0-4-119-16,5-1-6 0</inkml:trace>
  <inkml:trace contextRef="#ctx0" brushRef="#br0" timeOffset="73610.403">14362 15016 1079 0,'-2'-2'538'0,"-3"-1"-308"0,4 5-91 0,0-2-27 16,1 0-52-16,0 0 9 0,0 0-39 0,1 9 16 0,1 4-8 15,7 34-5-15,-5-30-2 0,-1 0-7 0,-2 7-3 16,0 0-2-16,1 3-1 0,3 1-6 0,-5-4 2 16,2 2-3-16,0 2 0 0,0-4-1 0,0-3-4 15,2 1-1-15,-2-7-4 0,1 0 3 0,3 0-3 16,-2-1-1-16,0-6-5 0,1 3-6 0,-2-5-16 16,0-2-6-16,1-2-8 0,-3 1-12 0,-1-3-10 15,0-2-7-15,-1 1-18 0,1 0-3 0,-2 0 12 16,1 0-6-16,0 0 10 0,0 0-2 0,0 0 10 15,-1-2 9-15,-3-8 19 0,1 2 8 16,-2-4 3-16,-15-27 13 0,11 25 0 0,3-5 19 16,-1 1 8-16,0-3 8 0,-1 2 9 0,1-4 30 15,2 0 9-15,6 4 8 0,-1-3 6 0,1 3 3 16,3 2-3-16,7-1-4 0,-9 3-8 0,10 3-24 16,0-1-6-16,3 2-8 0,0 4-4 0,0 1-8 0,2 5-3 15,-3 2 3-15,10 0 0 0,-10-1-4 0,-1 4 0 16,0 4 0-16,0-1-1 0,-1 5-2 15,-1-1 2-15,-8 1-5 0,5 2 2 0,-4 2-1 0,-2 2-1 16,-3-3 0-16,-4 5 0 0,-1-3 0 0,-5 2-3 16,5 0 1-16,-9-2-4 0,4 0 0 0,0-4-6 15,0 1-6-15,0-3-30 0,0-2-17 16,1-6-29-16,1-2-33 0,4-1-148 0,1-5 194 0,2 2-125 16,3-3-70-16</inkml:trace>
  <inkml:trace contextRef="#ctx0" brushRef="#br0" timeOffset="73990.558">14701 14980 656 0,'1'-4'303'15,"1"-4"-174"-15,-4 6-73 0,-1-2 49 0,1 4-21 0,1 0-8 16,0 0 1-16,0 0-4 0,0 0 2 0,0 0-10 15,-1 0 5-15,1 0-16 0,0 0 2 16,0 0 0-16,-2 6 1 0,-2 5 1 0,3 1-5 16,-28 29-3-16,30-29-5 0,0-1 0 0,3 0-12 15,-1 2-3-15,7-6-7 0,0-1-4 0,2-2-7 16,2-1 1-16,1-2-5 0,-3-1 0 0,1-1-2 0,2-4-4 16,-2-4 1-16,2 3 0 0,-3-2 0 0,0-2-3 15,-1-1 1-15,4-1 0 0,-9-1-1 0,2-1 3 16,-3 6-2-16,-4-4 0 0,0 3-1 0,-4 1 1 15,-4-2 0-15,-5 4 0 0,4 0 1 0,-5 4-2 16,-3-3 0-16,1 5 1 0,-5-1 1 16,0 8-2-16,4-2 0 0,-2 5-1 0,0 2-6 15,3 0-8-15,3 3 5 0,0-1-73 0,3 1-41 16,5-2-56-16,0 0-86 0,2-2 183 0,7-4-141 0,2-4-119 16</inkml:trace>
  <inkml:trace contextRef="#ctx0" brushRef="#br0" timeOffset="74204.958">14883 14940 1100 0,'35'-51'496'0,"-38"46"-291"0,-3-2-122 16,5 3 28-16,1 3-15 0,0 2 1 0,0-1-2 16,0 0-27-16,0 0-9 0,0 0-6 0,0 1-3 15,6 14-6-15,13 28-4 0,-13-24-14 0,1 3-1 16,-1 0-5-16,0 4-4 0,-1-1-3 0,-1 2-6 15,1 3-2-15,-1-2 1 0,1 0-1 0,-4-4-10 16,1 2-9-16,-2-5-14 0,1 0-21 0,-1-5-88 16,1 1-75-16,-2-8 155 0,0 2-118 0,1-3-89 15</inkml:trace>
  <inkml:trace contextRef="#ctx0" brushRef="#br0" timeOffset="75056.835">15551 15003 564 0,'-22'-37'254'0,"17"32"-113"0,0 0-59 0,-1-1 51 16,-2 0-15-16,1 1-8 0,1 0-10 0,-2 2 3 16,4 2-10-16,-2 1-14 0,0 1-8 0,0 1-16 15,1 3 0-15,-2 2 0 0,2 2-3 0,0 7-3 16,-2-1 0-16,0 3-3 0,1 3-1 0,1 2-2 16,0 2-3-16,0 5-3 0,3 3 0 15,1-10-9-15,1 3-5 0,1-1-3 0,1-6-2 0,4 0-6 16,-3-2-2-16,3-7-2 0,0-7 0 0,4 0-4 15,-2-2 1-15,3-4 2 0,1-6-3 0,2-4-2 16,1-1 2-16,2-5-3 0,-3 0-1 0,1-4-2 16,2-1 2-16,-6-1-5 0,2 1 0 0,-6 0 0 15,3 0 1-15,-8 3 0 0,3 1 0 0,-6 1 3 16,-1 4-2-16,-5 2 2 0,-1 0 0 0,-2 6 0 16,-4 1-1-16,-2 6 0 0,-3 1 0 0,1 7 1 15,-4 4 0-15,1 7 1 0,1-2 0 0,0 5-1 16,3 2 0-16,5 0-10 0,1 0-11 0,4 2-45 15,5-2-28-15,2-7-41 0,2 2-58 0,6-4 130 16,2-3-106-16,6-1-30 0</inkml:trace>
  <inkml:trace contextRef="#ctx0" brushRef="#br0" timeOffset="75275.811">15767 14982 1052 0,'46'-64'501'0,"-54"58"-296"15,1 4-130-15,-1 2 32 0,0 2-14 0,-2 5-4 16,6 2 2-16,-4 4-13 0,7 1-67 0,1 5 45 0,-3 3-10 16,4 2-10-16,-1-1-2 0,0 3-7 0,-1 5-3 15,6-2-12-15,-4 1-1 0,4-3-5 0,-5-2 1 16,6-1-6-16,1 4-2 0,-1-11-8 0,4 2-9 16,-9-8-28-16,7 2-16 0,-5-4-18 0,6 2 5 15,-7-5-27-15,0-1-75 0,1-4-26 0,-3 0-28 16,-1-1 152-16,-1-1-99 0,1 0-33 0</inkml:trace>
  <inkml:trace contextRef="#ctx0" brushRef="#br0" timeOffset="75773.39">15806 15305 324 0,'-31'-86'298'0,"27"71"-53"0,-1-2-109 15,5 4 77-15,-5 4-27 0,-1-2-3 0,2 2-16 16,4 1-48-16,3 3-2 0,-3 1-31 0,6 2-13 16,5-1 4-16,-3-2-28 0,4 2-22 0,-1 0-5 0,-2-2 1 15,4 1-26-15,2-2 11 0,-1 1-4 16,-3-1-20-16,3 0 14 0,0-1-2 0,-1 0-15 0,1-2-11 15,-1 0 1-15,-4 0-8 0,3-3-9 0,-2 3-4 16,0-2 1-16,-2-1 0 0,0 1 12 0,-1 1 5 16,-1 0 7-16,0 0 7 0,-2 2 22 0,-2 0 11 15,0 2 10-15,-1 1 8 0,-1 1 15 0,-1 3 5 16,0 0 5-16,0 0 4 0,0 1 0 0,0 0-3 16,0 0-6-16,0 0-4 0,-3 4-9 0,-1 5-2 15,-3 5-1-15,-10 28-7 0,12-27-7 16,3 4-4-16,0-1-2 0,2 0-1 0,-2 0-1 0,3 0-6 15,0 1-4-15,3-3 3 0,0 1-5 0,1-2 1 16,2-2-1-16,-3-1 0 0,4-3-3 0,-3-1 2 16,4-2 0-16,-4-2 0 0,3-2-1 0,0-2 0 15,1-7-1-15,0-1-1 0,0 0-4 0,1-7-1 16,2 1-4-16,-1 0-2 0,-2-2 0 0,1 1-2 0,5-3-3 16,-3 0-1-16,2 3 0 0,0-3 2 0,0 0 2 0,0-2 0 15,0 1 1-15,3 0 3 0,-12 6 3 0,8-2-1 16,-5-1 4-16,-4 5 3 0,-1 2-1 0,-2 4 3 15,1-3 2-15,0 4 1 0,-3-1 0 0,-1 5 4 16,2 0-1-16,0 0 0 0,-1 0 1 0,1 0 2 16,0 0 1-16,0 0 2 0,-1 6 3 0,1 4 0 15,0 0 2-15,0 0-1 0,0 32 0 0,3-26-3 16,0 3 2-16,0 1-5 0,3-2-3 0,-5 4-3 16,4-1-1-16,-2 0-5 0,2 1-12 0,-2-4-43 15,6 2-32-15,-2-1-35 0,-3-4 16 0,3 0 58 16,-2 2-74-16,5-4-17 0</inkml:trace>
  <inkml:trace contextRef="#ctx0" brushRef="#br0" timeOffset="76422.389">16384 14986 923 0,'-46'-59'416'0,"33"50"-231"0,3 2-100 0,4 3 33 0,1 0-25 16,4 1-27-16,1 0-3 0,0 2-6 0,0 0-12 15,0 0-28-15,0 1-4 0,10-1-4 0,3 0-1 16,28 0 0-16,-28-1-3 0,-1 1 0 0,-1-2 2 16,2 4-1-16,1-1 1 0,-4 2 2 0,-2 1-1 0,-2-1 0 15,-1 3 3-15,-4 2-1 0,-1 0-2 0,-1 1-1 16,-1 1 0-16,-5 2-2 0,0 0 3 0,-2 3 1 15,0-1 0-15,0 2 3 0,1 2 0 0,1 0 4 16,-1 2 1-16,3-4 1 0,-1 3 0 16,5-3-3-16,1-1 0 0,2-3-2 0,4 0 0 0,0-5-7 15,4 0 2-15,3-1-3 0,0-3-2 0,0-2 2 16,3-2-5-16,0-4 0 0,-2-1-6 0,4-3-6 16,-3-5-5-16,3 3 0 0,-3-4-4 0,2 2-1 0,1-7 2 15,-4 2 0-15,0 2 3 0,1 0 8 16,-4 1 3-16,-1-4 1 0,2 4 3 0,-5 1 3 0,1 0 3 15,-7 2 3-15,8 1 8 0,-7 0 3 0,-1 3 3 16,-2 2 4-16,0 0 4 0,-2 4 0 0,2 1 0 16,3 3 0-16,-3-1-5 0,0 0-2 0,0 0-2 15,-1 0-1-15,1 0-1 0,1 12-2 0,-1 1 1 16,-2 27-1-16,3-20-1 0,0 0 1 0,-2 3-1 16,2 1-2-16,0 1-4 0,2 0-1 0,0 4-2 0,-3 0 0 15,2-2-8-15,-1-2-11 0,-3-1-12 16,3 2-17-16,0-5-51 0,-6-1-31 0,9-9-45 0,1 2-63 15,-4-5 150-15,4 5-115 0,-5-10-30 0</inkml:trace>
  <inkml:trace contextRef="#ctx0" brushRef="#br0" timeOffset="76569.933">16642 15059 1071 0,'0'-12'570'0,"6"0"-280"0,0-1-145 15,-4-1 42-15,11 5-52 0,-3-1-27 0,5 1-36 16,8 5-12-16,1-2-14 0,-3 4-14 0,5 0-40 15,-5-1 13-15,3-1-17 0,0 2-21 0,-5-1-27 16,-2 0-29-16,-1 1-40 0,2-1 88 0,-6 3-72 16,4-1-24-16</inkml:trace>
  <inkml:trace contextRef="#ctx0" brushRef="#br0" timeOffset="78297.169">11899 16195 670 0,'26'-36'379'0,"-34"28"-214"16,10-1-86-16,-1 0 128 0,-1 0-147 0,-3 0 0 16,1 1-1-16,3 1 0 0,0 4-1 0,-1-2 6 15,-4 0-27-15,1 2-7 0,3 3-8 0,-1-1-2 16,0 1-2-16,0 0 0 0,0 0 3 0,0 0-2 16,-1 0 0-16,-15 4 0 0,-31 13 2 0,31-10-2 15,-5 4 4-15,1 1 0 0,1 5 0 0,2-2 2 16,0-1-1-16,2 5 2 0,-1 3 3 0,0-1 1 15,4-2-5-15,-2 0 1 0,3-4-2 0,-1 6 0 16,4-3-2-16,1-1-3 0,3-4-5 0,1 4-5 16,1-2 0-16,3 1-3 0,2-1 1 0,2-4-2 15,3 1-2-15,2-1 1 0,-1-2 0 0,7-1 1 16,-3-2 1-16,1-2-2 0,0-2 0 0,1-2 0 0,1 1 1 16,1-3-2-16,0 0-3 0,-1-5-2 0,1-3-5 15,1-1-2-15,1 2-6 0,-2 2-25 16,1-4-16-16,0 2-15 0,0 1-20 0,-1 1-53 0,-4 4-34 15,1-1-39-15,0 1-58 0,-2 0 176 0,0 2-119 16,-2 1-27-16</inkml:trace>
  <inkml:trace contextRef="#ctx0" brushRef="#br0" timeOffset="78605.644">11883 16370 844 0,'-88'-20'359'0,"80"20"-219"16,3 0-76-16,-1 1 28 0,1 2-6 0,3 1-4 15,2-1-6-15,0-3-5 0,0 0-12 0,0 0-12 16,0 0-10-16,8 0-18 0,7 1-4 0,30-5-1 16,-29 0-1-16,2 0-4 0,0-1 1 0,-1-1-2 0,-1-3 2 15,2 3-1-15,0-2-1 0,-3 3-3 0,-1-6 1 16,0 5 1-16,1-3-2 0,-5 4-1 0,1 4-2 16,-1-2 0-16,-3 3 1 0,1 1 2 0,-5 6 4 15,0-1 2-15,0 4 4 0,1 3 2 0,-2 2 5 16,-2-1 3-16,0 7 2 0,0 3 2 0,0 1-6 15,-1-1 0-15,0 3-2 0,0-3 0 0,-2 2-4 16,3-2-3-16,-1-2-3 0,-1-3 0 0,2-4-3 16,-1 0-1-16,0-3-1 0,0-3-3 0,1-7-13 15,0 5-12-15,1-8-18 0,-1 1-23 0,0-1-82 16,0 0-59-16,0 0 142 0,0-1-114 0,1-1-74 16</inkml:trace>
  <inkml:trace contextRef="#ctx0" brushRef="#br0" timeOffset="79192.201">12123 16291 995 0,'2'-10'477'16,"2"5"-311"-16,1-1-116 0,-2 2 29 0,3 3-29 0,-1 1-12 16,2 0-7-16,1 7 6 0,0 1-8 0,0-2-7 15,0 0-5-15,0 4-9 0,1 0-3 0,-1 0-2 16,-2-3 0-16,1 4-7 0,-1-1 8 0,0 0 0 15,0 0 2-15,-4-3 6 0,2 2 0 0,-3 2 2 16,1-3 2-16,-2-1 2 0,0 1 0 0,-1-2 1 16,-1 0 1-16,2 1-2 0,0-3 1 0,-5-1 0 15,3 2-2-15,0-4-1 0,1-1-2 0,0 0-1 16,0 0-1-16,0-1-2 0,0 0-3 0,-1 0 1 16,1-1-1-16,0 1-4 0,0 0 0 0,1-4-1 15,0-3 0-15,0 4-2 0,2-3 0 0,3-3 0 0,0 0-1 16,26-25-1-16,-19 24 1 0,-2 3-1 0,5-3 0 15,-1 2-1-15,1-2 1 0,-3 2-1 0,5 4 2 0,-5-2-1 16,5 3 0-16,-4 2 2 0,-5-1 0 0,3 3 0 16,0 0 1-16,-6 8-2 0,-2-3 0 0,1 2 1 15,-1 3 1-15,-2 1-1 0,-1-1 0 0,1 3 1 16,0-2-1-16,-1-2 0 0,-1 6 0 0,0-3 2 16,0 0-2-16,0-1 0 0,1-1 0 15,-4-1 0-15,4-3 1 0,2 3 0 0,0-6 0 0,1 1-1 16,0-2 1-16,-3-2-1 0,0 0 2 0,0 0-1 0,0-1-1 15,1 0 0-15,7-3 0 0,1 0 1 0,0-2 0 16,28-18 0-16,-28 12-2 0,-1 4 1 0,2 3-1 16,-3-5 1-16,-1 3 0 0,0-4-1 0,-2 0 1 15,-1 1 0-15,-1 1 1 0,-2-1-1 0,2-2 1 16,-4 2-1-16,0 2 0 0,-1 1 0 0,-1 0 1 16,-4 2-1-16,1 3 1 0,-3 4 1 0,0 1 2 15,1 6 2-15,-3 0-2 0,1 1 2 0,0 4-1 16,-1 2 0-16,-1-3 0 0,3 3-2 0,-2-2-1 15,0 2-8-15,0-1-9 0,1 0-38 0,1-1-23 16,4-2-29-16,0 0-41 0,4 3 96 0,2-7-82 0,7-3-23 16</inkml:trace>
  <inkml:trace contextRef="#ctx0" brushRef="#br0" timeOffset="79584.012">12689 16324 1033 0,'56'-45'413'0,"-65"45"-250"0,-1 1-73 0,4 0-20 0,-1-1 4 16,0 1-38-16,2 1 28 0,-1-1-12 0,3 2-17 15,2-3 0-15,0 0 0 0,0 0 0 0,0 0 6 16,0 0 0-16,0 0 2 0,1 1 1 0,0 9 1 16,0 2-4-16,6 28 1 0,-4-27-3 0,2-2-11 15,-2 3-5-15,1 0-3 0,0 1-5 0,2-5-6 16,-1 1-1-16,1 0-4 0,1 1 1 0,3-4-1 15,0 1 2-15,-1-3-3 0,2-5 1 0,-1 3-2 16,1-5 1-16,4-6 0 0,-3-1-3 0,1-1 0 16,1-5-1-16,1 1-2 0,-4-3 1 0,3 0 0 15,-6 1-3-15,3-3 3 0,0 0 0 0,-3 3 2 16,0-1 0-16,-4 1 0 0,3 1-2 0,3 1 2 16,-6 2 1-16,-1 2-1 0,-1 4 0 0,-1 1 0 15,1 1 0-15,-1 2 3 0,0 1-2 0,-1 0 1 16,0 0 0-16,0 0 1 0,0 11 0 0,-1 1 1 15,-2 32-4-15,-1-28 1 0,3-2 1 0,1 0-2 0,1-2-2 16,-2 3-7-16,4-5-34 0,0-1-20 16,-2 3-28-16,2 1-34 0,2-2-139 0,0 0 190 0,0-2-129 15,7-3-65-15</inkml:trace>
  <inkml:trace contextRef="#ctx0" brushRef="#br0" timeOffset="79844.809">13018 16224 934 0,'-5'-11'466'0,"4"8"-267"0,1 1-33 0,-1-1-38 16,1 3-67-16,0 0 36 0,0 0-8 0,0 0-29 15,0 0-8-15,0 0-4 0,5 11-5 0,2 5-5 16,15 28-3-16,-18-28-2 0,2 0-3 0,-1 3-6 16,-2 1-1-16,3 1-3 0,-3 4-4 0,-1 3-4 15,2-3 0-15,-3 8-5 0,0-1-1 0,0 1-1 16,1-4-4-16,-1 1 1 0,1-8-1 0,2-1-1 15,-2-2-3-15,0-6-1 0,1-2-4 0,2-6-19 16,-2 2-7-16,-1-10-14 0,3 4-11 0,-4-6-33 16,-1 4-12-16,0 0-15 0,0 0-9 0,1-6-27 15,1-6-14-15,0-1-13 0,-1-30-17 0,-5 27 125 16,-3-2-76-16,1-2-9 0</inkml:trace>
  <inkml:trace contextRef="#ctx0" brushRef="#br0" timeOffset="80052.201">13021 16370 598 0,'-6'-12'380'16,"1"-1"-138"-16,1 0-121 0,1 4 72 0,2-2-17 15,2-1-22-15,1 4-16 0,2-6-34 0,2 4-16 16,3 4-13-16,0-2-12 0,-1-2-24 0,5 2-8 0,2 3-3 16,-2-6-6-16,1 9-10 0,0-5-3 0,1 0-1 15,0 4 0-15,-1 3-2 0,0-1-1 0,-5 1-2 0,1 2 1 16,0 1-3-16,-3 4 1 0,-4 0-1 0,-2-1 2 16,0 2-2-16,-3 1-1 0,-1 2 0 0,-6-2 0 15,1 0 2-15,-3 2-1 0,-3 0 0 0,-3 1-4 16,2-1-6-16,-6-1-12 0,1 0-16 0,2 0-76 15,-2 1-57-15,3-2-90 0,-1-1 184 0,5 0-175 16,1-1-85-16</inkml:trace>
  <inkml:trace contextRef="#ctx0" brushRef="#br0" timeOffset="81022.525">13708 16095 761 0,'-30'-76'405'0,"25"68"-195"0,2 1-113 16,-3 2 72-16,3 0-59 0,1 4 5 0,2 1-17 15,-1 0-7-15,1 0-20 0,0 0-8 16,0 0-6-16,0 10-5 0,1 7-7 0,7 32-15 0,-4-24 12 15,0-3 0-15,2 3-6 0,0 3-3 0,3 0-4 16,-1-1 0-16,-2-1-10 0,2-2-2 0,-1-1-2 16,-1 3-4-16,1-4-5 0,-2 1-2 0,0 0 0 15,-2-3-2-15,0 0-2 0,-3-5 0 0,4 2-13 16,-2 0-10-16,0-2-11 0,-1-6-13 0,-1-3-13 0,3-2-43 16,1-5-23-16,-4 1 3 0,0-1-44 0,0 0-25 15,0 0-61-15,2-11 10 0,0-4 131 0,5-26-85 16,-7 24-49-16</inkml:trace>
  <inkml:trace contextRef="#ctx0" brushRef="#br0" timeOffset="81371.981">13725 16255 241 0,'-11'-20'274'0,"2"1"-32"0,-1 1-110 0,1 1 92 16,6 3-27-16,-3 1-21 0,1 0-20 0,0 3-43 15,1 1-13-15,4 3-14 0,0 0-9 0,0 0-19 16,5 1-5-16,4 0-4 0,-4 0-6 0,8 5-1 16,-1-1 0-16,7 5-3 0,-5-3-3 0,2 6-3 15,4 7-2-15,-3 2 0 0,1-1-2 0,-4-1-8 0,-5 5-3 16,-1-5 1-16,6 5 0 0,-6-4-7 0,-3-3-2 15,4 3 0-15,-4-6-2 0,2 1-1 0,0 0 2 16,0-1-3-16,-3-1-2 0,3-4 1 16,-4-2 0-16,2-1 0 0,-1 2-1 0,-4-4 0 0,0 0-2 15,0 0 2-15,0 0-1 0,0 0-1 0,1-2 0 16,6-12-1-16,13-28 1 0,-14 30-1 0,-1-6 0 16,-1 0-2-16,0 0 1 0,2 0 0 0,-1 0 0 15,0 3 0-15,0 0 0 0,1 6-1 16,-1 2 1-16,1 6 0 0,0 2 1 0,-1 2 1 0,1 8 0 15,-2 2 1-15,3 2 2 0,0 4 2 0,1 2-2 16,-1-3 2-16,0 3-2 0,-1-4 0 0,-2 2-2 0,2 2 2 16,0-4-1-16,-3-5-1 0,0 2-1 0,0 2 0 0,1-2-2 15,-1-1-1-15,2 0-6 0,-1-3-7 0,-1 0-13 16,0 0-43-16,0-6-26 0,1 2-26 0,0-2-43 16,2-2-172-16,-3-1 239 0,-3-1-155 0,0 1-74 15</inkml:trace>
  <inkml:trace contextRef="#ctx0" brushRef="#br0" timeOffset="82295.949">14171 16311 998 0,'30'-38'424'0,"-26"39"-237"16,-1 4-89-16,2-2 28 0,-3 5-15 0,3-2-18 16,2 0-1-16,10-2 0 0,-5 4-16 0,-4-5-35 15,7-1-11-15,-1 2-7 0,5-2-3 0,0-3-4 16,1 0-3-16,-7 0-5 0,2-3 1 0,6 2-2 15,-3-5-1-15,-5 1-4 0,-1-3 2 0,0-1 0 16,0 2 1-16,-5-6-2 0,2 7-1 0,-4-4 2 16,-2 0-2-16,-3-2 2 0,0 2-1 0,-3 1 0 0,-3-2-3 15,2 3 1-15,-4-3 0 0,-2 0 0 16,1 2 0-16,-1 5-1 0,-1-1 0 0,0 5 0 16,-2 1 1-16,-3 7 2 0,4 1 1 0,-1 6 2 15,0 2 4-15,-1 2 2 0,1 0 0 0,-3 2 5 16,3 0-1-16,0 0 3 0,0-4-1 0,1 1 0 0,3-3-1 0,4 3 1 15,-4-3 0-15,6-2-4 0,3-2 2 0,-1 3-3 16,2-2 1-16,2-2-5 0,7 0-1 0,-4-1-2 16,7-7 0-16,0 5-1 0,6-6-2 0,-2-1 0 15,-1 0-4-15,10-1-5 0,-8-3-5 0,-1 1-6 16,3 2-8-16,-2-4-23 0,1 0-10 0,-1-4-14 16,-1 4 3-16,-1-3-32 0,0 3 2 0,1-2-19 15,-2-1-10-15,-2 1 4 0,1 0-23 0,-4-4-2 0,0 1-13 16,-1-1 19-16,-6-1 1 0,0-2 25 15,-2 0 16-15,0-2 29 0,-1-1 43 0,0 7 30 0,-1 0 28 16,0 0 50-16,-1 3 13 0,-1 2 12 0,-3-4 12 16,2 9 1-16,0 1-1 0,0-1 7 0,3 0-6 15,0 0-25-15,0 0-7 0,0 1-4 0,0 0-2 16,0 0-6-16,0 0-7 0,0 2-17 0,-1 5-3 0,1 7-5 16,5 24-5-16,2-27-5 0,1 1-9 0,-3 0-2 15,2-1-5-15,-2 0-4 0,3 1-5 0,-4-3 0 16,-1 0 0-16,0 1 0 0,-1-1-2 0,2-1-1 15,-1 0 2-15,-2-3 0 0,0 1-1 0,1-2 0 16,-1-4 2-16,0-1-2 0,0 0 0 0,0 0 0 16,-1 0-1-16,1 0 0 0,0-4 0 0,0-5-2 15,1-2 0-15,9-32 0 0,-4 28 1 0,1 0-2 16,0-1 0-16,-2-1 0 0,1 0-1 0,3-3 1 16,-3 4-1-16,-3 3-1 0,1 3-2 0,0-1 3 15,2 8-1-15,0 3-1 0,-3-1 2 0,-2 3 0 0,-1-1 0 16,0 0 1-16,0 0 0 0,1 6 0 0,1 4 0 15,0 4 1-15,9 25-1 0,-6-27 0 0,-2 0 0 16,1-3 0-16,5 2 1 0,-1 0-1 0,-2-2 1 16,1-4-1-16,-3-2-1 0,3 3 2 0,-3-3 0 15,0-2 0-15,-3-1-1 0,-1-1 0 0,0 0 0 0,0 0 1 16,0 0 0-16,0 1-1 0,0 0 0 16,0-1 0-16,0 0 1 0,0 0-1 0,0-1 1 0,0 1-2 15,0 0 1-15,1-4 0 0,1-3 0 0,-1 2 0 16,1-5 0-16,3 2 0 0,24-27 0 0,-27 28 0 15,3-2 0-15,-2 2 0 0,2 3-2 0,0 0 2 16,2 2-1-16,-1 0 0 0,-1 4 0 0,1-1-1 16,-3 3 2-16,2 2 0 0,1-1 0 0,-2 1 3 15,1 2-1-15,2-1-1 0,-3 5 1 0,1 0 2 16,0-3 0-16,-1 4 0 0,2 3 1 0,0-2-1 16,-4-2 1-16,3-2-1 0,-2 3 0 0,0-5 1 15,1 4-3-15,-1-3-2 0,-2-1-4 0,-1 0-8 16,1 4-11-16,-1-4-14 0,1-3-17 0,0 1-63 0,0 0-42 15,1-1-53-15,0-2-72 0,-2-2 183 0,0 0-173 16,0 0-72-16</inkml:trace>
  <inkml:trace contextRef="#ctx0" brushRef="#br0" timeOffset="82756.52">15046 15878 1065 0,'0'-10'492'0,"2"4"-301"16,-2-1-110-16,0-2 14 0,2 7-13 0,-1 0-2 16,-1 2 2-16,0 0-7 0,0 0-6 0,0 0-27 15,0 0-7-15,0 4-1 0,1 8-4 0,2 8 2 16,5 24-7-16,-5-23 3 0,0 0-3 0,-1 6 0 16,2-1-2-16,-2 4-1 0,1-1-2 0,-2-4-2 15,0 2-1-15,0-1-1 0,1-2-3 0,1-4-2 0,-2-2 1 16,-1-1-3-16,2-3-1 0,-1-5-3 15,1 3 3-15,1-4-4 0,-2-3 1 0,0-3 2 0,0 0-3 16,-1-2 0-16,0 0-2 0,0-1 2 0,0 0-3 16,0 0-1-16,0 0 0 0,4-7-3 15,3-3-3-15,19-28 0 0,-16 25-4 0,-1 0-3 0,1 0-2 16,-1-1 2-16,1 4-2 0,2 1 1 0,-1-2 1 16,4 7 0-16,-7-3 3 0,4 2 4 0,5 1 1 0,-12 5 1 15,2 6 1-15,0-2 3 0,0 4-1 0,-4-1 1 16,5 4 3-16,-10 5 1 0,1 1 1 0,3 0 2 15,-2-3-1-15,-6 1 1 0,-2-1 3 0,-1 3 0 16,-2-4 0-16,1 1-2 0,-5-2 1 0,-1-2 0 16,0 2 0-16,-3-1-1 0,4-2-2 0,-1 0-2 15,-1-3-1-15,2 1 0 0,1-2-3 0,-1 0-14 16,3-1-12-16,4-2-18 0,-1 2-22 0,1-2-83 16,2-1-64-16,2-1-102 0,2 0 214 0,1 0-159 0,1-1-71 15</inkml:trace>
  <inkml:trace contextRef="#ctx0" brushRef="#br0" timeOffset="83177.937">15333 16114 1061 0,'0'0'440'0,"0"0"-280"16,0 0-96-16,0 7 7 0,0 5-1 0,-1-3 0 15,-1 29 0-15,2-30-26 0,4-4-9 0,6 3-9 16,-2-3-8-16,-3 0-8 0,8-4-3 0,5 0 1 16,-3 0 1-16,2 1-5 0,0-4-1 0,0 0-1 0,2-7 0 15,1 0 1-15,-1 2 2 0,-3-2-1 0,-3-1-2 0,2 0 7 16,-2-1-1-16,-4 0 1 0,0 4 1 0,-2-3 0 16,0 1 0-16,-6-1-2 0,1 3-1 0,-2-2-3 15,-4 1-1-15,-2 3-1 0,-3-2-2 0,-2 3 0 16,-1 1-2-16,-6 1 2 0,4 2 1 0,-2 1-1 15,-3 3 2-15,3 6 0 0,-2-3 6 0,1 3 8 16,1 4 5-16,4 8 5 0,-4-6 2 0,5 4 8 16,-1 3 2-16,1-5 4 0,4 4-2 0,3 1-5 15,3-4-4-15,0-5-3 0,3 5-2 0,0-6-8 16,4-1-3-16,4 4-4 0,-2-7-3 0,-1 0-1 16,6 1-3-16,3-3-7 0,-1 0-9 0,1-2-5 15,2-3-12-15,0-1-13 0,0 1-38 0,3-4-19 16,0 0-18-16,-3 0-13 0,-3-3-17 0,6 3-57 15,0-2-21-15,3-1-28 0,-13-2 163 0,4 2-125 0,2-1-38 16</inkml:trace>
  <inkml:trace contextRef="#ctx0" brushRef="#br0" timeOffset="83438.949">15681 16095 840 0,'-4'-7'438'0,"8"6"-215"0,2 1-116 15,-4 4 48-15,-2-4-16 0,0 0-29 0,0 0-14 16,12 7-13-16,-1 10-13 0,21 21-24 0,-26-26-11 0,2 0-3 15,-1 8-6-15,1-7-10 0,-2-2-5 0,-2 0-3 0,4-1-2 16,-6-1 0-16,3 4 0 0,4-4-3 0,-4-1 3 16,-6-4-3-16,1 2 3 0,2 0 1 0,-10-3 1 15,9 0-1-15,-6-2 2 0,2-3 1 0,2 1 2 16,0 0 3-16,0 0-1 0,0-1 2 0,0-5-2 16,0-5 2-16,0-2-1 0,2-34-1 0,3 24-4 15,1 4-1-15,5-8-2 0,2 2-3 0,-2 1-3 16,6-2-1-16,-1 6-1 0,-1 2-7 0,4 4-21 15,-4 1-16-15,1 5-21 0,1 1-25 0,-4 2-99 16,2 3-77-16,-2 2 182 0,-3 4-141 0,-5 4-86 16</inkml:trace>
  <inkml:trace contextRef="#ctx0" brushRef="#br0" timeOffset="84269.743">16246 15761 1075 0,'-8'-4'546'0,"-1"0"-301"0,2 1-137 15,3 5-64-15,3 4 22 0,0-2 0 0,-2 0-14 0,7 5-10 16,-4 3-26-16,4 4 20 0,-1-1-5 16,2 2-2-16,-4 0-3 0,-2 3-1 0,4 5 3 0,0 1 1 15,1 1-1-15,-5-3-4 0,3 7 0 16,0-1-1-16,4 1-2 0,0-1-2 0,-4-7-4 0,4 2-2 16,1-6 0-16,0-2-1 0,-2-1-2 0,1-10 1 15,0 0 1-15,-1-6 0 0,2 0-1 0,-1-5-2 16,-1-2 0-16,1-3-1 0,0-3-2 0,1-5 0 15,-2-5-4-15,3 5 1 0,-2-4-2 0,0-4 1 16,-1 2-1-16,1-1-1 0,-4 3 0 0,-1 1 0 0,2 1 0 16,-2-2-1-16,1 2 1 0,-2 4 0 0,0-2-2 0,-1-1-3 15,0 1-5-15,1 0-4 0,-1 4-7 16,1 1-16-16,-4-3-12 0,4 5-11 0,-2 1-12 16,1 6-35-16,1 0-16 0,-2 3-20 0,2 1-20 15,-1 0-58-15,0 0-39 0,0 0 160 0,-2 10-116 16,0 8-44-16</inkml:trace>
  <inkml:trace contextRef="#ctx0" brushRef="#br0" timeOffset="84485.965">16323 15926 670 0,'-34'62'356'0,"32"-64"-160"0,-4 0 5 16,6 1-6-16,-1 0-3 0,0 0-6 0,0 1-104 15,0 0 43-15,1-1-26 0,0 0-14 0,0 0-22 16,0 0-9-16,4 0-9 0,5-2-7 0,5-2-14 15,28-13-20-15,-27 10 10 0,3-1-2 0,-1-1-4 16,3 0-3-16,0 1 0 0,-2 0-2 0,1 0-1 0,-3 1-2 16,3-4 0-16,0 1-7 0,-4 2-8 0,0-2-6 15,-2 0-11-15,-1 5 2 0,-2 2-57 0,0-4-27 16,-2 6 15-16,-3 1-98 0,1 1 135 0,-3 4-84 16,-5 8-30-16</inkml:trace>
  <inkml:trace contextRef="#ctx0" brushRef="#br0" timeOffset="84861.417">16451 16106 795 0,'-7'4'431'0,"1"-4"-197"0,-1 0-117 0,4-3 74 16,1 0-55-16,1-2-37 0,1 4-2 16,0 0-9-16,0 0-14 0,0 0-35 0,1-6-15 0,11-3-7 15,26-27-5-15,-22 27-7 0,-2 2-2 0,-1-3-2 0,3 0-1 16,2-2 0-16,0 2 2 0,-1 0-2 0,5-1-1 15,-5 0 1-15,4 1 1 0,-11-1-1 0,4 3-2 16,2 0 0-16,-8 1 0 0,-1 2 0 0,-6-2 0 16,1 1-1-16,1 0-1 0,5 1 1 0,-8-1 3 15,-1 0-2-15,1 1 0 0,-2-5-1 0,2 4 3 16,0 2-1-16,-5-3 3 0,1 1 2 0,0 1 0 16,0 2 15-16,2 1 2 0,-1 2 4 0,2 0 7 15,0 0 2-15,0 1 0 0,0 0 0 0,-1 0 6 16,1 0-14-16,0 0 0 0,0 9-1 0,1 3-6 15,-1 0 1-15,1 29-5 0,1-26-1 0,-1 4-1 16,3 1-3-16,2 1-2 0,-1 0-2 0,2 1-4 16,-5 2 1-16,1-5-3 0,-5 0 1 0,5 1-4 15,-4-2-35-15,-2-1-19 0,3 4-20 0,-2-6-59 16,2 5-35-16,1-3 10 0,-4 2-30 0,-2-4 88 16,1 0-61-16,1 0 2 0</inkml:trace>
  <inkml:trace contextRef="#ctx0" brushRef="#br0" timeOffset="85176.748">16458 16299 780 0,'-6'-5'400'0,"1"0"-193"16,0-2-110-16,5 2 45 0,-5-1-14 0,5 0-7 0,1-3-6 15,4-4-29-15,2 1-14 0,2-4-9 0,2 4-9 16,2-1-13-16,1-2-4 0,4 3-4 0,-3-5-3 16,3 6-10-16,0 6-4 0,1-3-2 0,-4 5-2 15,-2 2-5-15,0-1-1 0,-1 7-2 0,-3-2-2 16,-5 5-2-16,2-2 3 0,-3 2-4 0,-1 1 1 15,-2 4-1-15,0-4 1 0,-7 5 0 0,1 2 0 16,2-4 3-16,-7 1-3 0,2-2 2 0,4 3-2 16,-7-6 3-16,8 0-2 0,3 0 1 15,-1 0 4-15,2-3 4 0,1 0 4 0,7-2 1 0,-8-1 3 16,9-2 3-16,0 0-2 0,0-4 0 0,4-3-2 16,-1 2-8-16,3-3-2 0,-4-1-3 0,5-2-1 15,-3 4-3-15,1-5 0 0,3-1-12 0,-4 5-6 16,-4-3-8-16,-1 1-11 0,2-2-12 0,0-1-40 15,-3 2-18-15,0-1-25 0,-1 2-19 0,1 0-32 0,2-2 109 16,-1 2-80-16,-3 0-5 0</inkml:trace>
  <inkml:trace contextRef="#ctx0" brushRef="#br0" timeOffset="85798.842">16891 15891 1106 0,'-28'-73'557'16,"18"66"-318"-16,0-1-153 0,2 2 57 0,2 1-27 0,4 2-27 15,-2 2 10-15,3-2-34 0,1 3-76 0,0 0 48 16,0 0-10-16,0 0-19 0,0 0-2 0,10 1 0 15,0 0-18-15,0 1 14 0,27 12-1 0,-26-10-1 16,0 0 0-16,0 2 0 0,0 0 0 0,-4 3 0 16,1 0 0-16,-1-1-1 0,-4 2 0 0,-2-1 0 15,-1 3 1-15,0-2 0 0,-7-1 0 0,0 3 0 0,-1 1-1 16,-1-2 0-16,-3 2 1 0,1 1 1 0,-2 2-1 16,1 1 0-16,0-3 1 0,1 1 1 0,4-4 2 0,-2 2 3 15,2-3-1-15,2-4 0 0,1 3 2 0,2-6 5 16,-1 5 1-16,2-6-3 0,1 1 2 15,0-3-2-15,0-1 0 0,0 0-1 0,0 0 0 0,0 0-5 16,6-1-1-16,4-1-1 0,1-2 0 0,30-12-3 16,-29 9 0-16,1-1 0 0,0 2-2 0,0-2-1 15,1 0-2-15,-1 0 0 0,-1-2 0 0,-1 5-2 16,-3-3 2-16,1 4-1 0,-3 0 1 0,-1 3 1 16,-1 2 1-16,-1 0 2 0,-3 0 1 0,0 0 0 15,0 0 0-15,0 0 1 0,0 3-1 0,-2 5 1 0,1 4 0 16,0 0 1-16,-1 33-1 0,-1-26-1 15,1-3 0-15,-1 0 0 0,1 3 0 0,1 0 0 16,-1-2 0-16,2-3 1 0,0 1-1 0,0 0 2 0,0 1 3 16,2-9-2-16,3-1 1 0,-2 1 2 0,2-5 1 15,1 0-1-15,0-2 1 0,3-5 0 0,1-1-2 16,3-2 3-16,-3-2-1 0,5-2-4 0,2-6 0 16,-2 2-1-16,-5-5 1 0,6 6-2 0,-3-4-1 15,-4 1-1-15,4-2 0 0,-5 3-3 0,2 1-6 16,-1 4-7-16,4 0-12 0,-7-1-13 0,2 7-20 0,0-1-65 15,-3-1-51-15,0 5-73 0,-3-2 171 0,2 4-128 16,0 1-87-16</inkml:trace>
  <inkml:trace contextRef="#ctx0" brushRef="#br0" timeOffset="86494.841">17793 15732 1111 0,'-64'-47'474'0,"58"36"-299"16,2 1-103-16,-5 0 34 0,10 3-10 16,-2 2-12-16,1 2-6 0,1 0 1 0,-2 3-6 0,1 0-10 15,0 0-8-15,0 0-10 0,3 11-1 0,1 8-1 16,0 24-2-16,-5-18-3 0,2-6-1 0,1 8-3 15,-5-3-2-15,0-1-2 0,3 2-9 0,1-4-4 16,-1 9-4-16,0-1-5 0,-5-2-2 0,5-1-2 16,-5 0-4-16,4 1-21 0,1 1-3 0,0-7-13 15,5-2-15-15,2-9-60 0,2-4-28 0,-1-4 7 16,7-2-91-16,-3-7 147 0,3-6-99 0,-1-9-18 16</inkml:trace>
  <inkml:trace contextRef="#ctx0" brushRef="#br0" timeOffset="86686.599">17873 15682 443 0,'-1'-20'384'16,"-1"6"-118"-16,1-2-133 0,-5 6 111 0,5-1-80 0,0 3-12 16,1 3-16-16,0-1-9 0,1 4-33 0,-1 2-6 15,0 0-7-15,0 0-16 0,0 0-7 0,4 7-11 16,2 6-1-16,15 34-4 0,-16-24-4 0,1-2-8 16,-2 2-5-16,0 0-2 0,-1-1-4 0,1 2-7 15,0-2-2-15,-3-1-4 0,2-1-2 0,-3 2-5 16,1-1-5-16,1-1-13 0,-2-2-11 0,0 0-50 15,0-1-28-15,0-4-33 0,-1 1-49 0,-1-7 121 16,0 1-99-16,-3-3-26 0</inkml:trace>
  <inkml:trace contextRef="#ctx0" brushRef="#br0" timeOffset="86894.291">17815 15986 888 0,'-94'-21'533'0,"90"16"-239"15,-2 3-164-15,2-5 130 0,2 6-142 0,2 2-10 16,3-4-6-16,-3 2-14 0,0 0-32 0,0 0-13 16,2-1-12-16,9-5-6 0,1 2-11 0,30-30-1 0,-27 28-7 15,0-3 3-15,3 6-5 0,-1-2-12 16,1-1-7-16,-4-1 4 0,0 3-39 0,1-2-18 0,-4 3-12 16,1 4-20-16,-7-5-53 0,1 5-13 0,-4 1-20 15,-1 0-33-15,-1-1 15 0,0 0-15 0,-1 0 115 16,0 0-75-16,0 0 26 0</inkml:trace>
  <inkml:trace contextRef="#ctx0" brushRef="#br0" timeOffset="87071.335">17774 16040 241 0,'-10'18'212'0,"-1"1"-20"0,5-9-67 0,1 2 67 0,3-1-4 15,2-4-6-15,0-4-3 0,0 1-10 0,2-4-15 16,-2 0-25-16,0-1-13 0,0 0-14 0,0 0-24 16,0 0-7-16,3-2-8 0,6-3-8 0,2-2-15 15,26-30-6-15,-25 27-6 0,0 2-5 0,-2 0-10 16,1-1-2-16,2 2-7 0,0 1-7 0,-2-2-27 15,0 2-15-15,-2 3-19 0,0-3-20 0,3 3-65 16,-5 0-45-16,2-3-47 0,-2 4 146 0,-3-1-104 16,1 0-40-16</inkml:trace>
  <inkml:trace contextRef="#ctx0" brushRef="#br0" timeOffset="87289.22">18084 15664 1143 0,'0'-8'489'0,"-3"3"-306"16,0 5-110-16,4 0 24 0,-2 0-12 0,1 0-3 16,-1 0-2-16,0 0-17 0,0 11-3 0,1-1-15 15,1 6-2-15,2 26-18 0,0-27-3 0,-6 2-4 16,2 2-1-16,1 4-9 0,-1-4-8 0,-3 2 2 0,4-3-13 16,-3-2-21-16,8 4-16 0,0-2-21 15,-4 2-21-15,9-6-64 0,-2 3-36 0,-8-7-44 0,2-2-70 16,-2 1 196-16,-2-7-132 0,3-1-29 15</inkml:trace>
  <inkml:trace contextRef="#ctx0" brushRef="#br0" timeOffset="87427.07">18090 15939 867 0,'-3'-100'471'0,"6"90"-221"0,-8 0-127 16,8 2 52-16,0 3-34 0,3 0-11 0,-4 2-13 16,3 0-16-16,-2-1-18 0,0 0-38 0,6 2-12 0,-3 2-23 15,1-1 7-15,7 2-7 0,-7-1-7 0,3 2-15 16,5 0-12-16,-8-2-15 0,-1 0-18 0,4 3-56 15,-6-3-38-15,-1 1-46 0,3 3-63 0,-6-1 168 16,0-3-124-16,0 0-33 0</inkml:trace>
  <inkml:trace contextRef="#ctx0" brushRef="#br0" timeOffset="87819.846">17888 16162 946 0,'-5'0'491'15,"3"2"-251"-15,-2-7-136 0,3 1 55 0,1-1-23 16,2-3-24-16,0 2-1 0,6 1-23 0,0-3-13 0,2 2-12 16,0-1-11-16,3 3-21 0,-1-2-4 15,0 2-4-15,-2-4-7 0,3 5-6 0,-2-1-1 16,0 0-2-16,-2 0-2 0,1 0-3 0,-3 1 0 0,1-2-2 16,2 2 0-16,-2-1-6 0,1 0-4 15,-3 0-2-15,5-1-4 0,-5 0-1 0,2 1-5 0,-1 4 1 16,-4-2-2-16,-3-1 6 0,-1 2-2 0,1 1 2 15,-1 0 4-15,0 0 2 0,0 0 3 0,-1 0 4 0,-2 4 3 16,-2 12-2-16,-32 27 6 0,27-31 0 0,-1 5 3 0,4-2 6 16,-3 2 0-16,2-2 0 0,3 1 2 15,0-4 6-15,-1 0-3 0,7-1 2 0,0-3 0 16,2 1-2-16,4-3-2 0,2-3 0 0,-2-3-2 16,6 0-5-16,0-5 1 0,-5-7-4 0,5 6-2 0,4-3 0 15,1-2-1-15,1 1-1 0,0 0 0 0,-4-2-3 16,8 3-1-16,-7 3-3 0,1-3-5 15,-3-1-21-15,-3 0-14 0,2 2-20 0,-1-1-26 0,-3 1-83 16,5-1-62-16,0 1 160 0,-4-2-124 0,1 3-43 16</inkml:trace>
  <inkml:trace contextRef="#ctx0" brushRef="#br0" timeOffset="88174.317">18346 15743 781 0,'-10'-2'419'0,"1"0"-206"0,-2 4-118 16,2 5 88-16,0-3-99 0,1 1-1 0,4 1 0 16,-1 2-1-16,0-2-24 0,2 1-8 0,0-3-6 15,0 0-6-15,3 3 3 0,0-1-2 0,0-2 0 16,4 1-3-16,0-2-4 0,-1 2-3 0,6-3-5 16,0 3-1-16,-2-5-13 0,5 0 1 0,4-1-2 15,-2-1-2-15,3-2-6 0,0-1 1 0,-4-3-1 16,3-1-1-16,1 0 2 0,-4-5-2 0,-1 1 1 15,-3 3-1-15,-1-1 2 0,-2 0-1 0,-2-2-1 16,-2 2 2-16,-5 3-1 0,-2-3 0 0,-5 7-1 16,7-3 0-16,-8 0 0 0,-1 6 1 0,-1 1 0 15,-4 3-1-15,1 5 0 0,-3 1 1 0,-1 5 0 16,-4-1 1-16,4 1-2 0,0 4-1 0,-5 4 1 16,2-1 0-16,5-2 0 0,1 1-1 0,4-1 1 0,0 1-21 15,-1 3-11-15,5 0-11 0,3-3-16 0,-3-1-21 0,7 0-9 16,1 2-78-16,4-8-43 0,-2 3-30 0,7-9 154 15,-5 4-111-15,1-6-32 0</inkml:trace>
  <inkml:trace contextRef="#ctx0" brushRef="#br0" timeOffset="88502.834">18172 16051 635 0,'29'9'398'0,"-31"-9"-148"0,3 0-127 0,-1 2 77 16,0-2-23-16,0 0-16 0,0 0-16 0,0-1-36 16,0 0-13-16,0 0-11 0,2 0-11 0,7-3-24 15,-1 0-6-15,3-4-9 0,31-17-6 0,-29 19-12 0,1-4-6 16,8 3-3-16,-5-4-1 0,-1 2-4 0,4 4-1 15,-3 0-2-15,2-2 0 0,-3 6-4 0,2-4-2 16,-5 2-3-16,-4 1-3 0,3 2-7 0,-5 0-5 16,-1-1 0-16,-3 3-1 0,2-6 0 15,-2 6 3-15,-4-3-1 0,0 1 5 0,0 0 9 0,-1 0 2 16,1 0 3-16,0 0 1 0,0 0 6 0,-3 2 3 16,-3 2 2-16,2 6-1 0,0-1 3 0,-30 34 3 15,30-26 0-15,2-3 1 0,3 1 0 0,-2-2-1 16,2 0-1-16,6 2 3 0,-1-3-4 0,2-1-1 0,2-1-1 15,-3-4 2-15,5 0-5 0,-2-4 0 16,5 1 1-16,-4-6-1 0,1 4-1 0,-1-3-3 0,1-5 1 16,5 3-2-16,-6-2 1 0,-1-3 0 0,3-2-2 0,-3 1 0 15,-2-4-3-15,3 1 1 0,-4 3-6 0,2 0-19 16,3-4-16-16,-2 3-18 0,-1 3-23 0,-3-4-105 16,1 0-88-16,-2 0 194 0,2 2-143 0,-1-2-94 15</inkml:trace>
  <inkml:trace contextRef="#ctx0" brushRef="#br0" timeOffset="88725.682">19027 15497 993 0,'6'-8'521'0,"4"7"-280"0,0-9-150 0,-10 1 122 15,3 8-121-15,2 1-22 0,0-5-12 0,13 2-9 16,-7 0-5-16,5 0-10 0,-7 8-10 0,5 0-18 16,0 3-8-16,0 1-8 0,0 1-9 0,-7 0-34 15,0 1-20-15,-1 4-27 0,1-8-34 0,-2 1-41 0,-5-3-60 0,0 4 145 16,-1 2-106-16,1-4-10 0</inkml:trace>
  <inkml:trace contextRef="#ctx0" brushRef="#br0" timeOffset="89154.279">18901 15666 1148 0,'-1'-2'556'0,"5"-3"-345"15,-3 5-39-15,-1-1-115 0,0 1 3 0,0-1-4 0,8 0-5 16,10 1-19-16,29 4-11 0,-29 0-6 16,3-2-6-16,-3 0-6 0,0 2 1 0,2 1-2 0,0 0 0 15,-8-3-1-15,-2 2 0 0,2-2 0 16,-7-1 0-16,6 4-1 0,-9-4 1 0,0 2 1 0,-2-1 0 15,0-2-2-15,0 0 1 0,0 0-1 0,-1 0 1 0,0 7 3 16,-3 4 1-16,1 0 1 0,-10 27 3 0,4-27 3 16,0-3 3-16,7 2 2 0,-3 0 1 0,5 0-2 15,0 0-2-15,2-2-1 0,3 0-3 0,4 0 1 16,0-3-5-16,2-3-3 0,0-2-1 0,1 0 0 16,0-2-1-16,3-1-1 0,-2-2 0 0,0-3-5 15,1 1 0-15,-2-3-1 0,0 0 0 0,1 0 0 16,-3-5-1-16,-2 8 2 0,0-3 0 0,-2-2 4 15,-2 4-1-15,-4-4 2 0,0 2-2 0,1 4 4 16,-5-3-2-16,-2-2 1 0,0 3 0 0,-2 1 1 16,0 3 1-16,-2 2 0 0,-1 2 0 0,-4 5-1 0,5-1 0 15,-2 3 1-15,-3 3 0 0,-2-4-2 0,-1 5 0 16,3 0-1-16,2-1-3 0,0 5-14 0,-6-5-7 16,9 3-15-16,-3-3-12 0,7 5-39 0,-2 1-16 15,-1-4-23-15,0-1-24 0,6-1-70 0,-1 1 15 16,-2-2 116-16,7 2-98 0,-6-5-28 0</inkml:trace>
  <inkml:trace contextRef="#ctx0" brushRef="#br0" timeOffset="89369.64">19036 15932 485 0,'12'35'399'0,"-13"-32"-112"0,-2 3-144 15,-1-2 122-15,4 0-101 0,-4 4-17 0,7 7-3 16,-3-10-18-16,-3 0-41 0,3 1-11 0,2-1-9 0,2-2-9 16,3 1 1-16,2 0-5 0,-5-2-22 0,3-2-6 0,9 0-3 15,1 0-6-15,3-5 0 0,-1-2-6 0,5 0-11 16,-1-3-2-16,8-1 5 0,-3-2 2 0,2-4-5 15,0 1 2-15,-2-1-4 0,-1 3-1 0,0 0-6 16,-3 0-4-16,-7 0-3 0,4 6 1 0,-7 0-14 16,-3 3-8-16,-3-1-8 0,3 5-9 15,-8 0-22-15,-1 1-14 0,-3 2-20 0,0-2-26 16,0 0-55-16,0 0-31 0,0 0-45 0,-4 2 160 0,-5 5-136 16,0 2-50-16</inkml:trace>
  <inkml:trace contextRef="#ctx0" brushRef="#br0" timeOffset="89547.889">19395 15931 530 0,'-61'55'390'0,"59"-59"-142"0,0 2-99 0,-3-2 94 16,2 4-57-16,2 0-25 0,0 0-25 15,0 0-10-15,0 0-15 0,-1 0-13 0,1 0-28 16,0 7-6-16,0 5-3 0,0 0-5 0,4 32-8 0,1-26-6 16,1 5-3-16,-3-4-6 0,2 1-10 15,-3 4-5-15,3-5 1 0,-3 2-9 0,1-2-7 0,-1-5-7 16,0 2 2-16,2-1-34 0,-1-3-80 0,-2 1-67 15,0-4-125-15,2 4 226 0,-1-2-205 0,0-2-113 16</inkml:trace>
  <inkml:trace contextRef="#ctx0" brushRef="#br0" timeOffset="97446.622">12632 17103 702 0,'-1'33'362'0,"-3"-37"-201"0,2 0-92 15,4-1 17-15,-2 0-3 0,0 3-7 0,0 1 7 0,0 0-23 16,0 0-23-16,1-9-4 0,0 4-5 16,-1 0-2-16,0 0-5 0,-1 2 2 0,0 2-15 15,-1 0 15-15,1 1-3 0,0 0-2 0,-3-1 2 0,-5-2-2 16,-3 3 2-16,-27 10 3 0,27 2 1 0,-2 3 3 15,0 2 5-15,0 0 2 0,1 1 1 0,2 2 3 16,0-1-1-16,1 1-1 0,-2 0-2 0,1 1-2 16,5-3-7-16,1 0-1 0,3-2 5 0,-6 0-7 15,3 1-4-15,5-4-2 0,0 3 0 0,5 0 0 16,0 1-1-16,-1-1-2 0,3-2-4 0,0 5 2 16,4-4-1-16,-1-1 0 0,3 0-2 0,-4-5-2 15,3 4 1-15,0-5-2 0,-1 1 0 0,3-6-2 16,-1 3-1-16,1-4-1 0,1-3-2 0,3-4-23 15,-1-2-16-15,3-3-18 0,0 1 9 0,0-5-91 16,3 2-31-16,0 0-38 0,0 0-40 0,-9 3 156 16,7-2-116-16,-4 2-34 0</inkml:trace>
  <inkml:trace contextRef="#ctx0" brushRef="#br0" timeOffset="97732.952">12739 17395 408 0,'-106'30'256'0,"94"-27"-92"0,1 0-74 15,2-2 37-15,-1-1-8 0,6 0-16 0,2-2-10 16,1-2-9-16,1 3-11 0,0 0-12 0,0 0-5 16,0 0-2-16,3-9-2 0,3-2-3 0,23-30 0 15,-18 31 0-15,2-2-1 0,-2 0-8 0,2 4 0 0,3 2 2 16,-3-2-2-16,0 2-7 0,-1 3-4 0,1 1-2 0,0 2-1 16,0 2-4-16,-1 0-1 0,-1 2-4 0,3 2-2 15,-4 3 2-15,2 1 0 0,-6 6-2 0,2-2-1 16,0 5 0-16,2 0 0 0,-10 1-3 0,2 0 1 15,3 2-4-15,-1-3 0 0,-3 0 2 16,1-3-5-16,-2 2 0 0,3-1-1 0,-4-5-3 0,-1 4-1 16,-3-5-24-16,2 0-19 0,3-7-25 0,-5 1-26 15,-5-2-108-15,6-2 32 0,3-1 96 0,0-3-109 16,1 3-48-16</inkml:trace>
  <inkml:trace contextRef="#ctx0" brushRef="#br0" timeOffset="98308.809">12909 17388 1014 0,'21'-80'453'0,"-23"78"-259"15,-2 0-112-15,3 1 25 0,0-1-9 0,0 2-18 16,1-1-11-16,0 1-15 0,0 0-11 0,0 0-16 16,0 0-4-16,0 0-2 0,8 1-1 0,-1 2-4 15,2 0-2-15,-1 1-1 0,-1 1-2 0,0 2 1 16,26 33-1-16,-29-26 2 0,0-1-1 0,-1 0-3 0,-2-1 0 0,1 1 4 15,0 4 1-15,0-7-4 0,0 0 4 0,-2-2-1 16,0 0 1-16,0-5-1 0,0 5 3 0,0-5-3 16,0-3 0-16,-3 0 0 0,3-1-3 0,0 0-1 15,0 0-1-15,0 0-3 0,0 0 0 0,5-15-2 16,9-23-1-16,-9 24-2 0,1-3 1 0,-1 5-1 16,2-3 0-16,-2 1 1 0,2 3-1 0,-1 2 0 15,-1 0 0-15,3 4 0 0,-2 0 0 0,1 2 1 16,-2 2-1-16,1 1 0 0,0 1 0 0,0 4 0 15,0-1 0-15,0 2 0 0,0 0 0 0,1 2 0 0,1 1 0 16,-1 0 1-16,1 1-1 0,0-2 0 16,-2 2 1-16,2-3-1 0,-2 1 0 0,-1 0 0 0,0 2 0 15,0-6 0-15,-1 5 1 0,0-1-1 0,2-1 0 16,-4 3 1-16,2-2-1 0,2 0 0 0,-3 2 0 16,1 0 0-16,-3-2 0 0,2 2 0 0,-1-5-1 0,2 3 1 15,-1-1 0-15,0-5 1 0,2 0 0 0,-5-1-1 16,0-1 2-16,0 0-1 0,3-1 0 0,5-2 0 15,1-3 0-15,0 0-1 0,25-35 1 0,-24 29 0 16,-2 1-2-16,-3-4 2 0,2 1-1 0,-3 0 0 16,1 1 0-16,0 3 1 0,-2 0 0 0,-6-3-1 15,2 7 0-15,1 2 0 0,-2 0 1 0,0 3-1 16,1 2 0-16,0 0 0 0,0 0-1 0,0 0 1 16,0 0 0-16,0 0 0 0,-2 0 0 0,-7 3 0 0,-4 3 0 15,-27 15 1-15,29-15-1 0,-1 0 0 0,-2-2 0 16,6 0-2-16,-1 0-6 0,3-1-24 0,2 0-23 15,2 5-32-15,2-1-39 0,1-4 88 0,0 3-70 16,3 0-27-16</inkml:trace>
  <inkml:trace contextRef="#ctx0" brushRef="#br0" timeOffset="98851.708">13581 17351 269 0,'7'-50'227'0,"-12"41"-50"0,1 1-79 0,-1 4 73 15,2-4-9-15,1 2-22 0,0-1-9 0,-1 3-13 16,1 1-9-16,-3 2-5 0,4 0-8 0,0 0-15 15,0 0-14-15,0 0 7 0,0 0-5 0,0 1-7 16,0 0-3-16,-1 0-3 0,-2 2-1 0,0 0-9 16,0 8-4-16,1 3-2 0,-26 28-5 0,26-31-10 15,2 6-3-15,1 2 1 0,0 0-8 0,2-2-5 16,2 3 0-16,0 0-3 0,0 0-1 0,3 2 0 16,1-2-2-16,-3-3-4 0,4-3 2 0,-2 0 1 15,0-4-1-15,6-1 0 0,-3-4 1 0,-1-4 2 16,1 1-1-16,-3-3 0 0,2-2 0 0,3-3-2 15,-5-3 2-15,-2-5-1 0,3 3-1 0,-3-2-1 16,2-5-1-16,1 0 0 0,-2-2 1 0,0 1 0 0,-1-2-1 16,2 3 0-16,-2 2 1 0,0-2 0 0,-1 3 0 15,3 2-1-15,-3-1 0 0,0 5 0 0,0 0 0 16,0 1 0-16,-1-3 0 0,2 3 0 0,-3 2 0 0,2 2-1 16,-2 1 1-16,3-1 0 0,-2 4-2 0,1 0 1 15,-2 1 1-15,-2 0-1 0,0 0 1 0,0 0 0 16,0 0 0-16,0 1 2 0,2 10-1 0,1 3 1 0,15 29-1 15,-21-28 1-15,3 0-1 0,4 2 0 16,-3-1 0-16,1 4-1 0,-3-3 1 0,1 1-1 16,-5 0-4-16,10 0-22 0,-5-1-13 0,-2-4-18 15,1-1-22-15,6-1-66 0,-1-5-37 0,-3-6-47 0,9 0-59 16,-3-4 182-16,3-4-132 0,-4 1-29 0</inkml:trace>
  <inkml:trace contextRef="#ctx0" brushRef="#br0" timeOffset="99313.849">13888 17286 636 0,'-1'-10'335'0,"2"3"-140"0,-4 0-85 16,-1 4 58-16,2-3-19 0,-1 1-24 0,1 3-16 0,-1 1-12 16,2-1-13-16,0 2-12 0,0 0-19 15,0 0-9-15,0 0-6 0,0 0-15 0,1 0 0 0,0 14-2 16,0 0-2-16,3 27-2 0,3-20-5 0,-5-2 2 16,1 3-3-16,7 4-2 0,-3 0 1 0,0-1-2 15,4 5-3-15,-4 2-1 0,1-4 1 0,4 3-2 16,-7-2 0-16,0-4 1 0,0 1-3 0,-1-1 0 15,-1-5 1-15,-1-2-2 0,0-2-2 0,0-2-2 16,-3-4-8-16,2 0-4 0,-2-4-18 0,1 3-8 16,1-7-11-16,-2 0-6 0,1-1-11 0,1-1-10 15,-1-1-1-15,-1 0-2 0,1 0 11 0,0 0 8 16,-2-13 6-16,0-2 7 0,-12-30 12 0,12 26 12 16,0-8 5-16,-1 2 9 0,0-2 6 0,1-5 7 15,-2 0 8-15,0 1 12 0,-1-2 20 0,-2 4 10 16,6 4 5-16,1-1 8 0,-5 5 6 0,7 6 1 15,-1-2 7-15,0 1-3 0,7 3-11 0,-6 4-8 0,0 0-1 16,1 0-1-16,4 4-1 0,-1 0-4 0,1 1-10 16,-3 1-2-16,2 2-4 0,5 0-1 0,1 3-3 15,-1 1-5-15,-1-1-4 0,1 2-2 0,3 4-2 16,-1 1-2-16,-1-2-3 0,-1 1-2 0,-2 0-1 0,0 2-4 16,-1 0 3-16,-3-1-2 0,-2 1-1 0,-1 1 0 15,-2 2-2-15,-4 1 0 0,-4 4-1 0,0-2 0 16,-2 4-15-16,-4 0-10 0,0-3-10 0,0-1-22 15,0 2-69-15,-1-5-49 0,8-1-78 0,-4-5 171 0,5-3-156 16,3 2-73-16</inkml:trace>
  <inkml:trace contextRef="#ctx0" brushRef="#br0" timeOffset="100194.025">14414 17223 219 0,'-33'-22'182'0,"30"16"-18"16,1 2-53-16,-3-4 45 0,1-1-9 0,1 3 5 15,1-5 0-15,2 2-6 0,-2 0-1 0,-2 0-39 16,4 4-8-16,0 0-1 0,0 0-9 0,2 4-25 0,-2 1-9 16,-2 0-8-16,1 0-6 0,0 0-9 0,0 0-6 15,0 1-5-15,0 9-2 0,-1 2-5 16,-3 30-2-16,8-28-1 0,-2-2-4 0,3 1-3 0,-2 3 1 15,3-7-4-15,-1 1 0 0,6-2-2 0,-4-1 3 16,3-4-1-16,2-1 0 0,-1-2 3 0,3-3-1 16,0-4 0-16,0 3 1 0,-3-6 0 0,1-1-2 15,-2 0 3-15,-2-1-1 0,-1 0 0 0,-3-1 1 16,0 1-2-16,-2-1 0 0,-1 3 1 0,0 0 1 16,-5 0 0-16,2 5-2 0,-2-2 2 0,-2 4-1 15,0 2 1-15,0 2-2 0,-2 2 2 0,-1 4-1 16,1 0-2-16,0 0 1 0,0 3-3 0,-2 1 0 0,-2 3-7 15,2 1-8-15,1-4-12 0,-1 6-13 0,2-3-17 0,0 3-49 16,3 2-30-16,-1 0-31 0,5-4-29 0,0 3 118 16,0 0-94-16,2 2-19 0</inkml:trace>
  <inkml:trace contextRef="#ctx0" brushRef="#br0" timeOffset="100531.357">14361 17405 624 0,'32'43'366'0,"-32"-40"-151"0,2 2-112 0,-2 1 58 16,-1 1-16-16,1 1-10 0,3-3-14 0,1 2-18 15,-4 1-20-15,4-1-10 0,-1 0-5 0,3-3-16 16,0 0 4-16,2-4-14 0,-2 0-5 0,5-1-23 16,-2-1 7-16,4-9-5 0,0 1-3 0,3-3-6 15,0-3-9-15,1-1 6 0,1-2 0 0,-2-4-1 16,2 0-2-16,-2 2 3 0,0-2-1 0,-2-1 2 16,-2 1 1-16,-2 0 0 0,4 3 0 0,-2 1 2 15,-1 0 1-15,-3 1 3 0,2 1-1 0,-4 4 3 16,0 0 0-16,-5 4 1 0,-1-1 2 0,-1 1-3 15,-3 2 0-15,1 7-3 0,-5-4 1 0,3 3-3 16,1 1-2-16,-2 3-1 0,3 2-1 0,-3 0 0 0,3 4 1 16,-1 2 3-16,1 0 2 0,0 2-2 0,2 1 4 15,0 1 2-15,0 5 3 0,1 2-3 0,0-1 0 0,0-1-3 16,0 5-1-16,2 0-3 0,-1 2-1 16,5-2-4-16,-1 2-9 0,1-2-12 0,1 0-16 0,1-1-23 15,0-4-91-15,0 0-67 0,-2-3-127 0,-4-3 240 16,5-3-221-16,-2-3-107 0</inkml:trace>
  <inkml:trace contextRef="#ctx0" brushRef="#br0" timeOffset="101971.9">15320 17264 299 0,'-37'-39'268'0,"37"31"-53"16,-2-4-89-16,3 6 62 0,0-3-17 0,-1-1-20 0,0 3-14 16,0 0-14-16,1 0-13 0,-1 3-30 0,-3-3-12 15,-1 7-9-15,2-2-5 0,1 2-15 0,0 0-4 16,0 0-4-16,0 0-4 0,0 5-4 0,-2 10-2 15,2-4-3-15,-4 29-1 0,5-27-7 0,2 3-1 16,1-1-2-16,2-4-2 0,-1-2-1 0,4-4 0 0,2 1 3 16,2-1-2-16,-6-3 1 0,5-2-1 0,0-6 0 0,-1 0 2 15,1-7-2-15,1 2 0 0,-3-2-2 0,-2-2-1 16,2-2 1-16,-2 1-1 0,-2-4 0 16,0 4 0-16,-1-1-1 0,-3 2 0 0,0 1 0 15,-2 1 1-15,0-2-2 0,-1 7 2 0,-2 0-1 0,-1 2-1 16,-2 3-1-16,-1 2 0 0,-2 4-2 15,0 8 3-15,0-4-1 0,-2 9-1 0,0 3 0 0,0 0-2 16,1 0-5-16,0 2-7 0,0-2-5 0,1-2-31 16,-1 3-16-16,1-4-19 0,6 1-21 0,0-2-61 15,0 0-29-15,4 2-37 0,2 1 137 0,0-3-116 16,3-1-43-16</inkml:trace>
  <inkml:trace contextRef="#ctx0" brushRef="#br0" timeOffset="102333.075">15289 17407 300 0,'38'60'283'0,"-35"-54"-57"0,-3 1-101 15,2 1 58-15,-1 1-7 0,-2-3-32 0,2-1-29 16,-1 2-14-16,0 3-11 0,-2-3-11 0,3 1-14 16,0 0-5-16,2-5-22 0,1 1 20 0,-3 3-12 0,3-9-7 15,3-3 0-15,1 3-5 0,-1-5-12 0,2-2-2 16,2-1-5-16,2-6-5 0,4-5-1 0,0 2-1 16,-2 1-5-16,3-4 2 0,1-4-1 0,2 0 0 15,-1 1 1-15,-3 3-2 0,2-2 0 0,3-1 1 16,-6 4-3-16,0 0 2 0,-3-1-2 0,-1 2 2 15,-6 0-3-15,1-1 2 0,-1 4 0 0,-5-4-2 16,-1 3 2-16,0 3-1 0,-1 4-1 0,-2 0 0 16,-1 3-1-16,3 3-1 0,-5 4 3 0,2 2 3 15,1 3 3-15,1 3 1 0,-1 3 9 0,2 2 3 16,-1 6 2-16,2 1 4 0,1 0 6 0,0 4 1 16,3-3 1-16,0 0 1 0,-1 3-2 0,5-4 0 0,-3 0 1 15,1 1-1-15,-1-4-10 0,-1 6-1 0,3 1-5 16,-1-2 0-16,-4-3-5 0,3 0-4 0,0 1 0 0,-2 0-5 15,1-3 1-15,3-1-4 0,-4-2-3 0,-1-3-11 16,1 3-25-16,-1-2-16 0,-2-5-18 0,0-1-21 16,2-3-14-16,-3-2-78 0,0 0-43 0,0 0-47 15,0-1 180-15,1 0-119 0,0 0-34 0</inkml:trace>
  <inkml:trace contextRef="#ctx0" brushRef="#br0" timeOffset="102800.437">15769 17155 798 0,'-1'-9'411'0,"-5"-4"-180"0,6 5-117 16,0 2 75-16,0-1-75 0,0 2-8 0,0-3 1 15,0 2-10-15,6-1-13 0,-2 3-33 0,1-2-8 16,-2-3-5-16,6 1-7 0,0 3-3 0,6-2-8 16,-4 3-4-16,-3-1-3 0,3 3-2 0,1 0-3 0,-1 2-2 15,-2 2-1-15,-1 0 1 0,1 4-4 16,-2 2 2-16,0 7 0 0,-2-5-1 0,-3 5 2 0,1 5-1 15,-2-2 0-15,-1 3-1 0,-1 2 1 16,-4 2 0-16,1-2 0 0,-1 2-3 0,0-3-1 0,0-3-1 0,-1 7-4 16,1-4 2-16,-1-5-3 0,3-2-14 15,1-3-9-15,-2 1-19 0,3-6-11 0,-1 2-10 0,2-5-7 16,0-5-17-16,0-3-31 0,0 3 5 0,0-1-5 16,0 1 10-16,1-5-9 0,1-8 11 0,7-29-8 15,-8 28 30-15,1 3 33 0,1-6 16 0,-2 3 17 16,1-1 23-16,-1-2 53 0,1 2 16 0,0 1 32 15,1-2-2-15,0 4 26 0,-1-1 7 0,1 3 11 16,1 0-7-16,0 2-16 0,0 3-7 0,3-2-7 0,-1 4-8 16,2-4-23-16,1 3-9 0,2-5-14 15,1 1-3-15,-2 2-18 0,4-2-2 0,1-1-10 0,0-1-7 16,0-1-5-16,0 3-3 0,4-1-4 0,-3 1-15 16,4-2-7-16,-1 1-14 0,-2 1-4 0,-3 3-11 0,4-2-31 15,-4 3-14-15,-3 5-11 0,-1-1-8 0,-5 0-43 16,3 1-14-16,-6 3-16 0,-2 1-9 0,-1 3-33 15,-4 0 138-15,-3 3-94 0,2 3-7 0</inkml:trace>
  <inkml:trace contextRef="#ctx0" brushRef="#br0" timeOffset="103068.274">16061 17157 231 0,'-12'17'231'0,"0"-2"-29"0,1 0-85 0,0-2 79 16,2-4-12-16,2 0-8 0,-2-2-12 0,4 3-40 16,0-5-10-16,3-2-5 0,1 1-13 0,0-2-30 0,1-2-9 15,0 0-10-15,0-1-5 0,0 0-7 0,1 0-4 16,7-4-14-16,0 0-5 0,3-7-1 0,29-29-5 15,-27 22 1-15,1 4-6 0,3-3 1 0,-3 0-2 16,2-4 1-16,3 1-1 0,-2 0 0 0,2 2 1 16,-4 3-2-16,-1 1 1 0,-1-2 2 0,-1 6 0 15,-8 1 1-15,4 1 2 0,-6 1 1 0,-2 1 3 0,5 6 2 16,0-1 4-16,-5 3 6 0,0-1 1 16,0 0 3-16,0 0-1 0,4 13 4 0,0 5-4 0,3 29-1 15,-8-26-3-15,1 0-5 0,0 3-3 0,-1-2-3 16,-2 3 0-16,-1-3-4 0,2-3-2 0,0 2-6 15,3 1-7-15,-5-6-8 0,4 1-10 0,-3 0-10 0,3-2-41 16,-2-6-25-16,1 5-30 0,1-6-35 0,-9 9 109 16,9-11-85-16,-2 3-21 0</inkml:trace>
  <inkml:trace contextRef="#ctx0" brushRef="#br0" timeOffset="103246.922">16160 17332 947 0,'-59'-11'489'0,"55"14"-254"0,2 3-139 0,5-3 51 15,-3 2-14-15,8-1-7 0,-1-1-6 0,4 7-28 16,-3-6-56-16,3 4 28 0,6-3-9 0,-3-3-20 16,2 1-8-16,3-4-5 0,-3 6-6 0,1-5-14 15,2 0-7-15,-3-8-11 0,-4 1-13 0,0 5-37 16,-2-5-23-16,-2 5-31 0,0-4-39 0,-2-5-151 16,-2 6 219-16,-2 5-140 0,4 0-67 0</inkml:trace>
  <inkml:trace contextRef="#ctx0" brushRef="#br0" timeOffset="103712.451">16542 17049 514 0,'-11'-76'285'0,"5"74"-116"0,-1 0-66 16,1 2 58-16,0-1-42 0,1 1-4 0,1 2-5 0,-1 1-1 16,-1 4-12-16,2-1-7 0,0 0-26 0,0 0-5 0,2 3 0 15,1 0-5-15,1-2-4 0,2 3-8 0,2 0-5 16,1 1-2-16,3-3-7 0,1-1-1 0,1 1-5 15,2-4-2-15,1 4-2 0,0-6-5 0,3 0 1 16,-1 1 0-16,-1-6-1 0,2 2 0 0,-4-2-1 16,0-4 1-16,-5-3 2 0,3 1-2 0,-1-3 0 15,-1 1 3-15,-3-2 0 0,-6-2 1 0,1 2-2 16,0 0-2-16,-1 3-2 0,-2 2-1 0,-11-5 1 16,4 7-4-16,-6 2-4 0,6 0-2 0,-2 2 1 15,-4 4-3-15,-5 4 0 0,1-2 0 0,6 5-3 16,-3 4 1-16,-2-2 1 0,-2 8 2 0,4 1-2 15,-3 1 3-15,7-7-1 0,0 8 0 0,-3-4 1 0,5 2-2 16,2-2-3-16,1-4-25 0,1-2-14 0,3 3-20 16,3-1-24-16,3-6-107 0,2 0-80 0,5-1 188 15,1-5-145-15,4 1-89 0</inkml:trace>
  <inkml:trace contextRef="#ctx0" brushRef="#br0" timeOffset="104062.127">16440 17369 480 0,'1'70'309'0,"-2"-70"-107"0,-3 0-96 0,0 0 69 15,3-1-22-15,0 0-11 0,0 0-6 16,0 0-28-16,0 0-9 0,0 0 6 0,0 0-5 16,0 0-17-16,0 0-1 0,-1-1-4 0,1 1 6 15,0 0-5-15,0 0-4 0,1 0-16 0,0 0-1 0,0 0-8 16,0 0-5-16,2 1-7 0,9-1-12 0,2 0-5 16,26-2-4-16,-21-1-5 0,1 1-8 0,4-5-6 15,0-1-9-15,1-3-10 0,-1 4-13 0,2-7-36 16,2-1-19-16,-2 3-21 0,0-4-29 0,-5 4-97 15,0-1-67-15,-1 1 198 0,2 2-143 0,-5 4-74 16</inkml:trace>
  <inkml:trace contextRef="#ctx0" brushRef="#br0" timeOffset="104648.011">16889 17040 893 0,'-36'-85'435'0,"29"78"-222"15,0 1-110-15,2 0 28 0,3 2-5 0,-1 0 14 0,-1 0-7 16,3 3-35-16,1 0-16 0,0-1-2 0,0 1-21 15,0 0-10-15,0 0-8 0,0 0-21 0,1-2-4 16,6 1-6-16,4-3-2 0,0 0-15 0,32-24 7 16,-29 24 1-16,2 4 0 0,-1 0 0 0,-1 3 0 15,-2-2-1-15,0 4-1 0,-1 4-1 0,-6 3 2 16,0-2-1-16,-3 5-1 0,0 0 1 0,-3 1-1 16,0 2 2-16,-2 0-1 0,-4 2 2 0,-2 2 1 15,2-2-1-15,-4 3 1 0,-3-3 0 0,4 0 5 16,-1 0 0-16,0-2 0 0,2-5-2 0,1-2 5 15,1-3 0-15,2-2 0 0,1 1 0 0,3-5-2 16,-3 1 0-16,6-2 0 0,-2 0-1 0,0-1-2 16,0 0-1-16,0 0-2 0,0 0 2 0,5-2-4 15,5-3 0-15,2-1 0 0,26-17 0 0,-26 12-1 16,0 3 0-16,-1 2-1 0,-1 2 1 0,1-1 0 16,-3 4 0-16,-1 6 0 0,-2-4-2 0,0 6 1 15,0 3 2-15,-2-1-1 0,1 1 1 0,-4 3-1 16,2 0 1-16,-3 1-1 0,0 2 1 0,-1-4 2 0,-1 3-2 0,1 2 2 15,-3 0 0-15,0-3 4 0,1 0 0 0,1-1 3 16,2 2 4-16,-2-1 1 0,0 2 3 0,-1-6-1 16,4 2 4-16,0-2-1 0,0 1 2 0,4 1-2 15,-1-5-4-15,3-3 0 0,0 0-2 0,5-6-2 16,1 0-4-16,0-3-2 0,4-7-3 0,-1-2-2 0,2 2-1 16,1-2-13-16,-1 0-7 0,4-2-7 15,-9-1-11-15,4 1-38 0,1-1-20 0,0 1-31 16,-2-3-43-16,-2 3 112 0,0 1-80 0,-2-1-23 0</inkml:trace>
  <inkml:trace contextRef="#ctx0" brushRef="#br0" timeOffset="105306.714">17839 16905 879 0,'-13'-61'372'0,"2"55"-189"15,3 2-89-15,-2 1 54 0,5 0-2 0,-1 0-10 0,2 3-16 16,2 0-9-16,2 0-7 0,0 0-12 0,0 0-12 15,0 0-27-15,0 0 10 0,0 0-21 0,2 0-7 16,9 3-9-16,0 1-12 0,32 10-4 0,-28-10-3 16,1-1-3-16,-1-2-25 0,1 1 5 0,0-1-9 15,0 0-9-15,-4 0-28 0,0-1-11 0,-2-1-15 16,-3 1-14-16,-1 0-29 0,-4 0-10 0,-2 0-4 16,-1 0-8-16,0 0 6 0,0 0 6 0,0 0-8 15,-9 6 33-15,-7-4 38 0,-28 38 17 0,24-27 16 16,2-1 20-16,1 2 18 0,-1-4 24 0,-1 1 55 15,1-1-5-15,3-1 11 0,3-2 5 0,5-1 14 0,-3 1 21 16,3-4 14-16,1 0-13 0,3 0-22 0,2 1-5 16,1-3 3-16,1-1 2 0,0 0-11 0,0 0-23 0,0 0-4 15,0 0-7-15,2 0-8 0,7-1-6 0,3 0-14 16,-1 0-4-16,29-7-6 0,-29 5-3 0,2-2-3 16,1 3 0-16,1 0 0 0,-3-3 1 15,-2 1-5-15,-1 3-1 0,-2 2 1 0,0-1-1 0,-4 0-2 16,-3 4 0-16,-1-4 0 0,0 0-1 0,0 0 1 15,-1 0 1-15,-4 10 1 0,-3 4 2 0,-20 25 1 16,18-26 4-16,0 1 0 0,1-2 1 0,1 2 4 16,4-8 0-16,-1 3 1 0,3-1 0 0,0-1 0 15,3-2-1-15,-2-5-1 0,5 1-1 0,-3-2-3 16,0 1 0-16,0-1-2 0,0-1-1 0,10-1-3 16,5-2 0-16,28-13 0 0,-27 8-3 0,1 2-1 0,0-5-4 15,-1 4 2-15,1 0-15 0,1-3 6 0,0 4-22 16,-7-4-10-16,1 8-28 0,1-4-17 0,-2 3-18 15,-4 1-31-15,-4 2-70 0,-3 0-50 0,0 4-57 16,-1-2 194-16,0 0-166 0,0 0-67 0</inkml:trace>
  <inkml:trace contextRef="#ctx0" brushRef="#br0" timeOffset="105662.554">17764 17363 972 0,'-6'3'461'0,"4"1"-247"0,2-4-119 15,-1 0 65-15,1-1-58 0,0 0-8 0,0 0-9 0,0 0-14 16,2-6-31-16,10-5-12 0,32-28-8 0,-27 27-19 16,-3 2 6-16,5-3-1 0,2-3-4 0,1 1-1 15,-2 5 1-15,0-1 0 0,1-5-2 0,-1 3-1 16,-2 2-6-16,1-2-1 0,-1 4-3 0,-7 2-5 0,3-3-10 16,-4 7-5-16,-10 3 0 0,5-2-1 0,-3 2-1 15,-2 1 4-15,0 0 1 0,-2 0 5 0,1 0 8 16,0 0 5-16,-5 4 3 0,-5 4 5 0,1 3 10 15,-32 26 3-15,29-27 6 0,2 1 6 0,7-4 14 16,-2 4 5-16,2-4 4 0,0 5 2 0,0-7 7 16,2 0 4-16,2 0-2 0,-1 4-4 0,1-3-4 15,1 2-6-15,0 1-4 0,0-3-2 0,0 5-15 16,-1-1-5-16,3 7-2 0,-3-10-2 0,0 3-9 0,2 4-2 16,-1-4-12-16,-1 2-8 0,2-1-12 0,-1-3-15 15,1-4-19-15,-1 7-59 0,2-4-38 16,-2-2-50-16,0 2-57 0,-1-4 170 0,1 0-162 0,-1-3-64 15</inkml:trace>
  <inkml:trace contextRef="#ctx0" brushRef="#br0" timeOffset="105911.771">18067 16857 968 0,'10'-9'466'0,"-7"5"-262"0,-3 3-111 0,-3 1 78 15,3 0-52-15,0 0-25 0,0 0 1 0,0 0-4 0,0 0 13 16,0 0-10-16,2 10-31 0,1 1-22 0,1 1-7 0,7 31 1 16,-8-25-4-16,7 3-4 0,-5-3-27 0,-4 3-6 15,7 2 16-15,6 8-1 0,-9-7-2 0,-1 1-3 16,-2 1-4-16,-2-3-3 0,0 1-3 0,1-1-10 16,-7-4-7-16,0-2-8 0,3 1 3 0,3-2-47 15,0 1-16-15,0-2 10 0,0-2-64 0,0-3-108 16,-1-2 182-16,1-5-115 0,5 3-60 0</inkml:trace>
  <inkml:trace contextRef="#ctx0" brushRef="#br0" timeOffset="106144.049">18167 16776 1315 0,'4'-1'536'0,"-1"1"-310"15,5 0-70-15,-2 1-25 0,1 3-24 0,6 0-13 16,3-2-66-16,0 2 25 0,-3-1-30 0,4 1-7 16,-1-2-2-16,2 1-3 0,0-1-15 15,0 1-7-15,-3 0-8 0,-1 0-13 0,-1-3-34 0,-1 3-23 16,-2 2-32-16,-2-1-39 0,-4-1-37 0,-3 2-54 0,-1 0 153 16,0 3-114-16,-1 0-9 0</inkml:trace>
  <inkml:trace contextRef="#ctx0" brushRef="#br0" timeOffset="106554.197">18196 16965 941 0,'-8'3'466'0,"-1"-1"-234"15,-2-2-123-15,6 3 51 0,2 0-19 0,2 2-15 0,-3-2-7 16,6-1-38-16,-2-2-16 0,0 0-18 0,0 0-13 16,0 0-19-16,11 2-3 0,2 1-5 0,31 2-2 15,-35-5-2-15,5-5-2 0,3-1-2 0,-2 2 1 16,2-4-3-16,-3 1-2 0,3 2 0 0,-3-2 0 15,0 3-1-15,0-1-1 0,-5 5 3 0,-2 1-1 16,1 2 2-16,-5 2 2 0,-2 3 1 0,-3 2 4 16,-2 2-1-16,-1 0 3 0,-3 1 4 0,0 2 3 15,0 2 2-15,-2 0 1 0,2 5 1 0,1-6-1 16,0 2 1-16,2 2 1 0,1-3-6 0,2-1 0 16,2 0-1-16,1-5-2 0,1-2-2 0,3-3-1 15,0 1-2-15,3-5 2 0,1 4-1 0,2-3-3 16,-2-4 0-16,3 0 1 0,-2-6 0 0,2 2-3 15,-3-2 1-15,0-6 0 0,2 2 0 0,-2 0-1 16,-1-3 0-16,1 0 0 0,0-3-1 0,1 3 1 0,-2 1 1 16,-3-6-1-16,-2 1 0 0,-3-4 0 0,-2 3 0 15,2 5 1-15,-3 0 1 0,-5-1-2 0,3 5 0 16,-5 3 0-16,2 1 0 0,0 9 0 0,-4 0 0 16,-2 6-1-16,-2 2 0 0,-3 1 0 0,-2 5 1 15,3 3-1-15,-2 0-2 0,2 0-14 0,1 1-9 16,4-4-10-16,3 1-15 0,3 0-48 0,4-4-30 15,2-3-45-15,0-3-61 0,1-4 156 0,5-5-112 0,6-2-73 16</inkml:trace>
  <inkml:trace contextRef="#ctx0" brushRef="#br0" timeOffset="106938.745">18582 16802 1184 0,'1'-4'529'16,"0"-4"-307"-16,-1 6-126 0,1 1 44 0,3 1-45 15,-4 0-4-15,0 0 9 0,0 0-29 0,0 0-12 16,0 0-28-16,3 8-9 0,-1 1-5 0,-1 8-5 16,2 23-3-16,-3-20-17 0,7-4 11 0,-3 4-18 15,-6 0 18-15,2 1-1 0,-1 1-1 0,3-2-5 16,-2 1-2-16,7-3-6 0,-7 0-6 0,-6-2-13 16,8 0-8-16,-2-5 2 0,1 3-15 0,4-8-13 15,-5 0-4-15,-4-7-5 0,4 3 3 0,0-2-6 16,0-1 5-16,-1 0-4 0,1 0 15 0,-1 0 15 15,0-4 7-15,0-5 10 0,0 0 9 0,-1 0 20 0,-4-26 9 16,4 24 0-16,-3-1 27 0,5 2 9 0,-1 0 9 16,1-1 8-16,1 1 16 0,0-1 2 0,-3-1 3 15,3 5 10-15,0 1-21 0,-1 1 1 0,1 1-6 16,3 2-6-16,-4 0-16 0,0 2-7 0,0 0-7 16,0 1-7-16,0 0-5 0,10 0-8 15,4 0-5-15,24 1-2 0,-24-1-6 0,5 0-14 0,-9-2-7 16,-1-1-14-16,1 1-13 0,-1-3-39 0,-1-1-18 15,0 6-22-15,-2 0-20 0,-2 0-61 0,-1 0-25 16,-3 0-27-16,0 0 148 0,-1 0-120 0,0 0-40 16</inkml:trace>
  <inkml:trace contextRef="#ctx0" brushRef="#br0" timeOffset="107307.844">18489 17185 910 0,'-8'12'490'0,"0"3"-256"15,3-2-13-15,3 2-31 0,-1 2-116 16,1-3 38-16,2 2-17 0,5-2-14 0,-1 0-13 0,0 1-25 15,5 0-6-15,0-1-4 0,0-4-7 0,1 1-10 16,-1-1-3-16,5-1-1 0,-4 1-1 0,0-9-2 16,2 2-2-16,-3-2-1 0,-2 4 2 0,1-8-2 15,-4-1 1-15,2 1-1 0,2-1-2 0,-1-5-4 16,2-1 0-16,-3-4-6 0,5 0-4 0,-1 5-4 16,-10-5-9-16,4 0-21 0,0-3-10 0,-5 7-8 15,1-1-10-15,-4 1-9 0,0 2-30 0,-1 2-5 16,3-2 1-16,-5 5 16 0,-5 3 8 0,1 1-16 15,-1 3 40-15,1 4 15 0,-3 3 43 0,-1 0 16 16,-2 3 16-16,1-1 14 0,3 1 10 0,2 0 48 16,0-3-17-16,3 3 8 0,1-3 11 0,1-3 4 15,4 1 0-15,2-2-1 0,4-6 4 0,1 4-17 16,2-6-7-16,8-2-6 0,-4-6-17 0,3 5-8 16,2-6-8-16,1 1-7 0,1-1-14 0,1 2-5 15,-6-3 0-15,1 0-7 0,8 1-11 0,-3-2-8 16,-1 1-6-16,0 0-11 0,-3-3-33 0,3 1-23 15,-4 2-37-15,0 1-42 0,-7 1 109 0,1 0-81 0,-2 8-26 16</inkml:trace>
  <inkml:trace contextRef="#ctx0" brushRef="#br0" timeOffset="108512.002">18861 16819 1119 0,'-27'-30'562'16,"31"37"-320"-16,-1 2-38 0,6 2-33 0,0-4-90 15,3 0 46-15,-3-2-14 0,1 4-39 0,4 6-4 0,3-12-19 16,0 3-13-16,-2-1-15 0,4-4-5 0,-4 3-6 0,6-1-7 15,-3-1-3-15,1-5-22 0,-4 4 2 0,-3-1-11 16,2 2-28-16,0 0-11 0,-7 4-17 0,-1-1 1 16,-3-5-59-16,3 5-11 0,-6 1-16 0,-2 2-12 15,-3 1-24-15,1-1-5 0,-2 1 0 0,1 0-11 16,-1 2 38-16,-2 1 17 0,-9-2 21 0,3 1 22 16,-2-2 65-16,-6 2 31 0,5-3 31 0,-5-1 29 15,-1-2 60-15,7 1 22 0,-2-6 18 0,5 1 17 16,-1-1 17-16,2-2-2 0,3 1-4 0,1-2-1 15,2-3-19-15,4 4-9 0,-1-6-10 0,1 5-8 16,3-4-26-16,3 1-8 0,1-3 1 0,2 0-12 16,-3 2-14-16,6 3-7 0,0-1-3 0,2-5-3 0,3 0-4 15,-1 2 1-15,3 3-15 0,0 1 1 0,1-3-9 16,3 5-1-16,-5-1-3 0,0 3-5 0,0 2 0 16,-5-1-7-16,1-1 3 0,-4 0-3 0,-3 0 1 15,0 1 1-15,-2 2-1 0,-3-3 0 0,0 0 0 16,0 0 0-16,1 5 0 0,-1 10 2 0,1 1-3 15,-3 32 1-15,-6-27 0 0,3 4 0 0,-1-4-1 16,0 1 1-16,0-3 1 0,0-1 1 0,2 2 4 16,3-5 0-16,5-1 0 0,0 1 7 0,-2-4-1 0,9 0-1 15,-1-4 2-15,-5 0-2 0,5-1 0 16,-6-4-3-16,7 0 0 0,-3-7-2 0,0 6-1 16,1-6-1-16,-6-3 0 0,6-3 0 0,-4-2-3 15,6 4 0-15,-6-3 0 0,-1-4-1 0,2 2 1 0,-2 3-1 16,3 2 2-16,0-2-2 0,-5-1 0 15,-2-2 3-15,0 2-1 0,0 4-3 0,-3-4 1 0,-1 0-1 16,-2-1-1-16,-1 8 1 0,-2 0 1 16,2 5-1-16,0 1 0 0,1-1 2 0,-10 11-2 0,-2 4 1 15,4-3 1-15,5 2-2 0,-8 3 0 0,0 1 0 0,-2-1-7 16,6-2-4-16,3 2-4 0,2-5-7 0,0-3-13 16,-1 3-32-16,7-6-20 0,3-4-29 0,2 3-29 15,7-5-138-15,-6 0 201 0,11-8-130 0,2 8-62 16</inkml:trace>
  <inkml:trace contextRef="#ctx0" brushRef="#br0" timeOffset="108878.889">19257 16873 966 0,'-1'-11'502'0,"1"0"-241"0,0 5-132 16,2 0 51-16,1 4-30 0,-3-1-18 0,0 2-22 16,0 0-14-16,0 1-19 0,0 0-14 0,0 0-30 15,0 0-3-15,2 7-7 0,3 10-6 0,9 30-7 16,-12-23-3-16,-1-1 1 0,1 7-2 0,1 5-1 0,-2 1-5 15,7-10 1-15,-7 4-1 0,1-1-4 0,1-1-4 16,-3 3-6-16,5-8-15 0,-4-3-7 0,-2 1-7 16,1-4-10-16,0-1-18 0,1-2-7 0,1-6-5 15,-3-7-6-15,-1-1-13 0,3 0-7 0,-2-1-4 16,1-1 0-16,0 1 7 0,-1-3 8 0,0-8 7 16,-2-7 12-16,-1-21 33 0,3 23 20 0,-6-1 20 15,2 3 18-15,5-3 41 0,-2-2 13 0,2 5 11 16,0 4 11-16,0-11 17 0,2 12 6 0,0-5-1 15,4 2-3-15,-2 3-14 0,3-1-7 0,1 4-9 16,0-3-10-16,2 7-21 0,0-6-12 0,1 5-9 16,0-1-5-16,0-2-16 0,-1 2-8 0,5-4-12 15,0 5-6-15,-3-1-30 0,2 0-13 0,1-2-17 16,-7 1-18-16,8 1-46 0,-5 1-17 0,-2-11-17 16,0 11-22-16,1-1-43 0,-2-2 150 0,-2 3-100 15,5-2-14-15</inkml:trace>
  <inkml:trace contextRef="#ctx0" brushRef="#br0" timeOffset="109114.979">19536 16884 426 0,'-1'-3'301'0,"-1"-8"-81"0,-1-28-102 0,3 31 87 16,-2 5-21-16,-3-2-15 0,5 2-44 0,0 2-8 0,-1 0-6 16,0 0-12-16,0 0-8 0,0 0-26 0,0-1-3 15,0 1-6-15,0 0-9 0,0 1-7 0,-1 0-4 16,1 0-12-16,0 0 2 0,-1 9-8 0,-2 0-3 16,0-3-1-16,-1 9 0 0,-4 23 0 0,9-28-6 15,0 4 6-15,2-3-4 0,-1 1 7 0,6 2-2 16,1-5-1-16,0-4 3 0,-1-1-1 0,-1-2-1 15,0-3-2-15,4-1-1 0,-2-2-2 0,-2-2-1 16,1-1-2-16,6-2-2 0,-2-1-3 0,3 3-2 0,3-5-3 16,-1-1-12-16,-1 1-8 0,5-2-9 0,-6 0-10 15,-2 0-15-15,2 2-40 0,-4-1-19 0,0 2-26 16,-1 0-20-16,-4 6-34 0,0 1 116 0,-3 4-87 16,-3 1-5-16</inkml:trace>
  <inkml:trace contextRef="#ctx0" brushRef="#br0" timeOffset="109446.512">19439 17219 726 0,'-8'6'442'0,"2"-1"-181"0,3-4-134 0,3-1 61 15,-2-6-15-15,2 5-33 0,0 0-20 0,0 0-17 16,0-1-37-16,8-4-11 0,6-3-7 0,30-31-8 16,-29 29-5-16,2 1-14 0,-1 0-6 0,-1-6 0 15,3 2-3-15,-4 2-4 0,1 2-2 0,-2 2 0 0,2 1-5 16,-5 2 0-16,1-4 1 0,-1 9-1 0,-2 2 0 15,-1-2 0-15,-1 3 0 0,-2 0-1 0,-2 3 1 16,2 5 2-16,-4-2 1 0,0 1-1 0,-2 1-1 16,2 3 1-16,-2 3 0 0,0 0 2 0,1-1 0 15,-1-3-2-15,1 4 2 0,1-4 2 0,0-3 4 16,2-1 1-16,0-4-1 0,3 3 3 0,1-7 4 16,-1 0 0-16,4-1 0 0,-1 0-1 0,3 0-4 15,0-4-3-15,1-3 2 0,1-6-5 0,0 0-3 16,1 2-2-16,0-9-5 0,1 4-2 0,-1-4-12 15,0-1-4-15,-2 5-12 0,2-1-12 0,-3 2-40 16,0 3-24-16,-2 2-28 0,-1-3-43 0,-1 4 118 16,-3 3-87-16,4 6-21 0</inkml:trace>
  <inkml:trace contextRef="#ctx0" brushRef="#br0" timeOffset="110340.678">20398 16777 601 0,'29'-50'408'0,"-28"44"-146"0,-2 6-125 15,-5-1 83-15,5 1-70 0,0-1-12 0,0 1-26 16,0 0-7-16,0 0-16 0,0 0-13 0,0 0-24 16,-1 1-8-16,-1 11-3 0,1-1-2 0,3 32-4 15,0-31-5-15,2 3 0 0,2 5-5 0,0 0-4 16,-3-4-1-16,3 5-2 0,-2 0-3 0,2 2-7 15,-2-3 0-15,0-1-3 0,-2 0 0 0,1-3-8 16,3 5-8-16,-2-8-10 0,2 3-12 0,0-5 2 16,1-1-63-16,3-4-30 0,-2 0-37 0,0-6-142 15,2-3 217-15,1-4-141 0,-1 0-81 0</inkml:trace>
  <inkml:trace contextRef="#ctx0" brushRef="#br0" timeOffset="110539.412">20648 16707 949 0,'-3'-9'511'0,"1"9"-273"0,-1 0-126 0,2 1 39 16,0-1-17-16,0 0-7 0,1 0-10 0,-1 10-6 0,0 2-35 16,-3 31-14-16,3-27-13 0,2 2-2 0,-1-3-17 15,0 3-14-15,0-1-4 0,5 1-5 0,-2-2-2 16,1 1-11-16,0 0-5 0,0-2-16 0,0 2 1 16,0-4-21-16,-1 2-8 0,-2-3-11 0,0 0-8 15,-1-2-20-15,-1 0-12 0,-2-2-6 0,0-1-10 16,-2 0-30-16,1-2-15 0,-1-2-20 0,0 0-23 15,-3-1 131-15,1-2-86 0,-4 0-13 0</inkml:trace>
  <inkml:trace contextRef="#ctx0" brushRef="#br0" timeOffset="110745.978">20546 17004 524 0,'-72'-49'318'0,"68"45"-156"0,2 1 67 16,-2-2-10-16,2 5-14 0,1-1-43 0,-1 0-65 15,1 0 36-15,0 0-12 0,0 0 15 0,1 0-50 16,0 0 6-16,0 0-25 0,0 0-10 0,6-4-22 15,9 3-9-15,31-33-5 0,-33 28-4 0,2-4-8 16,3 6-23-16,-3 1 6 0,5-5-8 0,-6 4-23 16,0 0-10-16,-1 1-15 0,-3-2-14 0,0 3-39 15,-2 1-13-15,-4 2-18 0,0 0-14 0,-3 0-3 0,-2 0-15 16,0 0-49-16,-1 0-27 0,1 0 166 0,-4 6-96 16,2 7-21-16</inkml:trace>
  <inkml:trace contextRef="#ctx0" brushRef="#br0" timeOffset="110944.623">20490 17100 389 0,'-15'25'297'0,"5"-8"-84"15,-5-1-110-15,8-2 97 0,2-6-11 0,5-2-10 16,0-4-15-16,2 1-37 0,-2-3-15 0,0-1-5 16,0 0-6-16,13-4-49 0,3-1-11 0,26-19-9 15,-25 15-7-15,1-7-13 0,4 2-3 0,-1 0-4 16,-2-2 0-16,-3 0-17 0,1 1-10 0,1 1-14 16,-2 0-19-16,-2 2 6 0,-2 2-52 0,4-1-88 15,-2 0-54-15,-3-1 168 0,0 5-121 0,-2 0-51 0</inkml:trace>
  <inkml:trace contextRef="#ctx0" brushRef="#br0" timeOffset="111077.221">20818 16730 881 0,'2'-8'451'0,"-1"4"-214"16,0 2-123-16,1 2 45 0,-2 0-16 0,0 0-23 16,0 0-15-16,0 0-16 0,0 0-17 0,0 0-16 15,0 1-17-15,1 11-6 0,4 1-7 0,24 25-10 16,-26-20-3-16,1-2-6 0,0 1-3 0,-3 2-19 15,-1 0 2-15,0 2-9 0,0-4-9 0,0 1-11 0,-1 2-18 16,-1-1-42-16,-1 3-22 0,2-7-19 16,-2 2-20-16,1-5-19 0,0 3-72 0,-1-7 154 0,-1-3-101 15,1 2-3-15</inkml:trace>
  <inkml:trace contextRef="#ctx0" brushRef="#br0" timeOffset="111242.968">20833 17022 342 0,'-9'-77'319'15,"9"59"-61"-15,2 3-116 0,2-2 107 0,-1 2-31 16,3 2-18-16,-1 0-18 0,1 4-33 0,2 1-14 15,1-1-16-15,0 2-16 0,2 1-32 0,-1 1-14 16,4 2-13-16,-2-3-8 0,1 2-18 0,1 0-4 16,2 2-6-16,2-1-5 0,-5 0-15 0,2 2-10 15,-3-2-9-15,2 1-12 0,-1 1-37 0,-7 1-21 16,3 0-26-16,-1 0-32 0,-2 0-22 0,-4 0-37 0,-2 0 128 16,0 0-94-16,0 0 4 0</inkml:trace>
  <inkml:trace contextRef="#ctx0" brushRef="#br0" timeOffset="111539.688">20781 17176 786 0,'-3'21'421'0,"1"-11"-194"0,2-1-119 0,0 1 68 16,0-7-31-16,4 4-17 0,2-2-9 0,1 0-23 16,0-4-15-16,3 0-11 0,2-1-10 0,1-8-22 15,0 5-5-15,1-6-6 0,3-4-4 0,-2 2-12 16,2 0 0-16,0-5-6 0,2 1-2 0,-5 2-1 15,5-2-1-15,-12 4 0 0,6 2-1 0,-4-7 0 16,-7 6 0-16,1 4 1 0,-3-1 0 0,-2 4-1 16,-3-1 0-16,-3 0 0 0,-5 1 3 0,1 6 1 15,-5-2 0-15,1 9 0 0,-1-3 2 0,-5 2 2 16,2 8 0-16,-1-3 1 0,-1 2-2 0,6 2 1 16,-6-2-3-16,5-2-1 0,-1 2 1 0,4-4-3 0,5-1-3 15,0-1-11-15,3 0-10 0,1-5-17 0,4-2-15 16,1 1-27-16,0-4-1 0,0-2-185 0,0 1 199 15,2 0-104-15,12-2-48 0</inkml:trace>
  <inkml:trace contextRef="#ctx0" brushRef="#br0" timeOffset="111899.668">21211 16773 1178 0,'-4'-9'499'0,"0"3"-296"0,-3 5-125 15,2-2 38-15,-1 3-48 0,1 2-2 0,-2 4 29 16,2-1-32-16,-1 3-29 0,1 2-19 0,1 0 4 0,-1 3-2 16,1 2-4-16,1 3 0 0,-1-4-27 0,0 2 23 0,3-1 2 15,1 3 0-15,0-4 1 0,3-1-1 0,1-1 2 16,0-2 1-16,7-5-2 0,-1 2 0 0,2-4-1 16,2-3 0-16,1-2-3 0,0-1-2 0,1-1 1 15,0-3-4-15,-2-3 2 0,4-2-2 0,-5 1 0 16,0-4-3-16,-2 2 2 0,1 1 0 0,-3-1-2 15,-1 3 1-15,-5-3-1 0,-2 4 1 0,-1-1-1 16,-2 0 0-16,-3 4 2 0,-4-5-1 0,0 0 0 16,-3 2-1-16,-1 5 0 0,-2-2-1 0,3 1 2 15,-3 5-1-15,-5-1-3 0,5 3 2 0,0 3 0 0,-1 1 0 16,1 1 1-16,-1 2-1 0,0 4-4 0,3-1-3 16,1 0-5-16,2 0-10 0,1 4-25 15,2-1-16-15,2-4-19 0,5-1-27 0,2 1-107 0,-2 0-103 16,6-6 223-16,2 1-157 0,5-6-102 15</inkml:trace>
  <inkml:trace contextRef="#ctx0" brushRef="#br0" timeOffset="112113.171">21493 16681 1113 0,'0'-10'528'0,"0"5"-288"0,-2 2-133 15,7 2 80-15,-6 1-99 0,0 0-9 0,0 0-4 0,1 0-7 16,0 0-13-16,0 2-12 0,1 12-23 0,0 3-4 15,4 26-4-15,-5-23 0 0,1 1-5 0,1-2-4 16,-5 2 0-16,2-3-3 0,-4 3-1 0,1-2-11 16,4-2-9-16,-3 1-8 0,0 1-9 0,1-2-32 15,2 0-16-15,0-2-19 0,1-6-21 0,-1-2-49 16,-2 3-21-16,-2-8-23 0,4 0-25 0,-6-5 149 16,4 0-102-16,1 2-11 0</inkml:trace>
  <inkml:trace contextRef="#ctx0" brushRef="#br0" timeOffset="112261.291">21466 16963 327 0,'4'-52'355'0,"-3"35"-62"0,2 5-131 15,-3-2 77-15,2 7-24 0,1 2-19 0,-2-6-41 16,-1 5-14-16,2 1-2 0,0 1-7 0,1-2-46 16,2 4-10-16,3 0-13 0,-6 1-10 0,7-3-20 15,-1 4-9-15,3 0-20 0,1-1-9 0,-3-1 5 16,3 1-8-16,0 1-13 0,4 0-14 0,-3-1-55 16,0 1-33-16,-1-2 19 0,0 1-128 0,-1 1-95 0,-2-4 219 15,2 4-186-15,-3 0-105 0</inkml:trace>
  <inkml:trace contextRef="#ctx0" brushRef="#br0" timeOffset="112491.962">21318 17064 1165 0,'-3'5'513'0,"0"2"-305"15,3-1-119-15,-1-1 32 0,2 0-14 0,6 1-11 16,0-2-2-16,-2 2-22 0,7-6-15 0,1 2-9 15,3-2-4-15,-3 1-12 0,2-2-12 0,1-2-2 0,4-1-3 16,-1 0-3-16,0 0-1 0,-2-1-6 0,0 0-6 16,4-5-6-16,-3-2 4 0,-1 2-4 0,-4 0-6 0,4-2-22 15,-3-1-11-15,-3 2-19 0,-2-1-21 16,0 0-95-16,0 3-75 0,-3 0 176 0,-1 1-129 16,0 1-85-16</inkml:trace>
  <inkml:trace contextRef="#ctx0" brushRef="#br0" timeOffset="113326.079">21932 16716 912 0,'55'-34'441'15,"-57"28"-226"-15,0 1-119 0,-1-5 52 0,2 8-41 16,0-3-7-16,-1 1-7 0,1 3-12 0,0 0-33 0,0 0-9 16,0 1-3-16,-1 0-6 0,1 0-5 0,0 0-6 0,0 0-4 15,-1 1-2-15,0 10 0 0,0 0-2 0,-4-1-2 16,-22 26-1-16,32-22-4 0,3-3 3 0,1-7-1 15,0 0 1-15,2 0 0 0,0-1-1 16,5-7-1-16,0 4 1 0,0-5 0 0,1 1-1 0,-2-3 1 16,2 0-1-16,-5-3 1 0,0-1 3 15,-4 4 1-15,2-6-2 0,-4 2 8 0,-1-1 1 0,-3 1 1 16,0-1 2-16,-2 4 1 0,-2-3-2 0,-4 0-2 16,-1 3 2-16,1 3-6 0,-4 1-3 0,0 4 1 15,-2 1-4-15,-2 2-4 0,0 4-1 0,0 6 0 16,-3 0 0-16,3 0-1 0,-6 1-1 0,1 7-2 15,2-6-3-15,1 6-2 0,1-5-6 0,2 1-9 0,1 1 1 16,8 1-47-16,1-2-17 0,2-2-21 0,2-3-29 0,6 1-111 16,5-3 171-16,4-3-117 0,1-1-45 0</inkml:trace>
  <inkml:trace contextRef="#ctx0" brushRef="#br0" timeOffset="113575.053">21950 16935 472 0,'-31'83'269'16,"26"-82"-122"-16,3 0 29 0,-1 3-44 0,2-4-28 0,0 0 5 15,0 0-31-15,1 0 40 0,0 0-18 0,0 0 2 16,0 0 4-16,0-1 14 0,0 0-1 0,0 1-6 0,6-1-23 16,0 0-7-16,9 0 0 0,22-4-9 15,-29-1-9-15,1-1-20 0,3 2-9 0,-2-3-5 0,5 0-7 16,-1-1-4-16,-1 1-12 0,5-1-8 15,-2 1-12-15,1 3-11 0,-3-4 2 0,1 4-55 0,-1 1-24 16,0-1-30-16,-3 2-87 0,1 1-39 0,-6 3-48 16,0-1 185-16,-2 1-198 0,-3 2-34 0</inkml:trace>
  <inkml:trace contextRef="#ctx0" brushRef="#br0" timeOffset="113911.345">21960 17206 609 0,'-6'7'362'0,"2"-3"-91"0,4 1-89 0,-3-4-71 15,2-1 50-15,1-1-13 0,0-1-43 0,0 1-5 16,0 0-1-16,0 0-24 0,1 0-7 0,12-9-14 16,27-30-8-16,-26 25-5 0,2 2-5 0,-3-2-7 15,4 2-14-15,3 2 9 0,-4-2-1 0,5 3-18 16,-1 1 10-16,-3 5-2 0,0-2 0 0,-2 3-9 16,-1 2-1-16,-5 2 0 0,1 1-2 0,-5 1 1 15,-1 1-2-15,-4 8 0 0,1-5-1 0,-1 3 2 16,-3 6 0-16,-2 0-1 0,1-3 1 0,-2 5-1 15,0-4 0-15,-2 0 1 0,0 4-1 0,1-3 0 16,-1-2 2-16,2-1 5 0,3-1 2 0,-1-3 9 16,4-4 5-16,3-2 1 0,3-2 1 0,-6-1 4 15,0 0 0-15,3-1-4 0,8-5-1 0,5 5-10 16,29-40-4-16,-25 30-1 0,2-2-4 0,-3-1-3 16,2 0-3-16,2-3-8 0,-3 5-7 0,2 2-22 15,-2-3-11-15,-6 0-20 0,1 2-18 0,0 3-81 16,-6 1-50-16,0 4-67 0,0-4 184 0,-3 3-164 15,1 2-72-15</inkml:trace>
  <inkml:trace contextRef="#ctx0" brushRef="#br0" timeOffset="117029.253">12721 18195 184 0,'-53'-40'177'15,"51"42"-16"-15,-1-1-62 0,-1-1 59 0,3 0-23 0,0 0-8 16,0 0 11-16,0 0-10 0,0 0-2 0,0 0-21 15,0 0-9-15,0 0 0 0,-1 0 2 0,1 0-7 16,0 0-17-16,0 0-4 0,0 0-6 0,1 0-9 16,0 0-6-16,2 0-17 0,11-1-5 0,8-5-5 0,27-13-10 15,-25 5-1-15,6-1-4 0,-5 2 0 16,0 1-2-16,2 1-1 0,-3 2-1 0,-7 7-2 0,1 2 1 16,-4 5-1-16,-2 5 0 0,-5 7-1 15,0-1 0-15,-6 4 0 0,1 4 0 0,-4-1 1 0,-1-1 0 16,-4 2-1-16,-2-2 0 0,-1 4 0 0,1-4 2 15,-2-1 0-15,-1-6-2 0,0 3 2 0,-1-1-2 16,1 1 1-16,1-10 2 0,-4-1 0 0,0 2-1 16,1-3 1-16,-1 1 1 0,5-5-1 0,-2 0 1 15,0-1 0-15,5-1 1 0,2-2-2 0,3-2 0 16,-2-1 1-16,4-1-2 0,0 0 0 0,5-4 2 16,0 4-2-16,2-3 0 0,5-2-1 0,2 0 0 15,2 0-1-15,2 0 2 0,2 0 0 0,-1 0-2 16,4-2 1-16,-2 3 0 0,-4 2-1 0,4-1 0 15,-4-2 1-15,-1 1-1 0,-2 1 0 0,-3 3 0 16,-4 0-1-16,0 1 1 0,0 3 0 0,-5 2 0 16,0 0 1-16,-1 0 0 0,0 0 1 0,-1 0 2 0,0 4 2 15,-3 11-2-15,-11 29 5 0,5-24 2 0,-3 1 1 16,-1 2 3-16,6-1-1 0,0 3 0 0,-1 0 3 16,-3 4 2-16,2-1-3 0,6-6 0 0,-3 3-2 15,4-8-2-15,1 1 1 0,1-1 1 0,6-8-4 16,6-1 0-16,-2 0 0 0,3-6-3 0,3-1 0 15,0-2 0-15,-2-4-3 0,1-3 0 16,1-7-1-16,1-1-1 0,0-3-2 0,-4 5 1 0,3-6-1 0,3 1 0 16,-2 2 0-16,-2 0-1 0,-1 4-1 0,-2-1 0 15,2 0 0-15,-4 7-1 0,1-2 1 0,-2 1-1 16,-2 6 0-16,0 0 0 0,-1 4-1 0,-2 2 1 16,-1 5 0-16,0-1-1 0,-2 2-5 0,1-2-4 15,1 3-9-15,0-2-27 0,1 0-18 0,0-2-23 0,3-2-34 16,0-3-145-16,1 0 195 0,4-2-122 0,-1-4-66 15</inkml:trace>
  <inkml:trace contextRef="#ctx0" brushRef="#br0" timeOffset="118147.226">13080 18603 187 0,'-31'75'216'0,"28"-73"-32"0,1 3-68 16,-1 1 58-16,2-6-15 0,0 0-8 0,0 0-8 15,0 0-5-15,0 0-4 0,0 0-5 0,0 0-26 0,0 0-9 0,0 4 5 16,0 1-7-16,-1-4-19 0,1 0-7 15,1-1-4-15,0 0-3 0,0 0-5 0,0 0-6 16,0 0-14-16,0 0-5 0,7-1-4 0,5-4-5 0,2-1-4 16,27-20-9-16,-25 4-2 0,1 4 0 0,3-15-1 15,3 8-3-15,-3-1-4 0,3-8-3 16,-2 8-5-16,-1-1-4 0,-1 1-13 0,-5 10-11 16,2 6-13-16,-6-2-12 0,-3 8-46 0,-2 3-30 0,-4 6-40 15,0-1-54-15,-1 7 153 0,-6 3-111 16,2-3-30-16</inkml:trace>
  <inkml:trace contextRef="#ctx0" brushRef="#br0" timeOffset="118893.256">13235 18253 206 0,'-8'-1'240'0,"0"0"-37"0,0-1-86 16,2-3 65-16,-1 2-4 0,-2-2-27 0,5 1-9 15,1 3-8-15,-1-3-9 0,2-2-13 0,1 5-9 16,0 0-6-16,1 0-10 0,0 0-20 0,0 0-7 0,0 0 7 16,0 0-14-16,0-1-15 0,7-4-3 0,1 1-3 0,3 2-3 15,28-24 1-15,-26 25-9 0,-3 1-15 16,-2 3 4-16,4 2 0 0,-2 3-1 0,0 4-5 15,-8 0-1-15,4 2-6 0,-3 2 5 0,-2 1 0 16,-1 0-1-16,-3 6-1 0,-3-4 0 0,0 6 0 0,2-4 1 16,-1 0-2-16,-3 4-3 0,-1-6-6 0,1 3-3 15,3-4-19-15,-1-5-10 0,5-2-11 0,-2-2-11 16,1-2-28-16,6-2-8 0,0-6-7 0,2 1-7 16,-2-5 0-16,1-3 3 0,3 0 9 0,-2-2 9 15,-1-2 29-15,0 2 12 0,1 1 11 0,-3-1 13 16,4 0 26-16,-2 3 10 0,1-7 26 0,-1 4 14 15,2 8 8-15,-2-5 11 0,0 7 9 0,-2-2 21 16,-3 5 2-16,0-2 5 0,0 0-21 0,0 0-8 0,0 0-3 16,0 0-10-16,0 1-10 0,4 7-21 0,0-1-8 15,1 2-12-15,4-1-5 0,30 24-8 0,-30-27-31 16,3-2-14-16,0 1-14 0,-1-3-18 0,3-1-44 16,-1 0-19-16,-1-2-17 0,-2-1-21 0,0-1-42 15,0-3 137-15,-2-2-89 0,0 2-15 0</inkml:trace>
  <inkml:trace contextRef="#ctx0" brushRef="#br0" timeOffset="119158.637">13540 18338 227 0,'4'-93'215'0,"-7"78"-39"0,-2 2-85 0,3 1 47 0,-2-5 16 16,2 2-19-16,1 3-22 0,-2 1-2 0,3 2-4 15,-2 0 4-15,2 1-5 0,-1-2-5 16,1 4-30-16,0 2 2 0,0 1 0 0,-1 2-7 0,1 1-7 16,0 0-16-16,0 0-4 0,0 0-5 15,0 1-4-15,0 11-5 0,0 1-9 0,3 30-3 0,-2-26-2 16,0 2-4-16,2 0-5 0,-2 4-3 0,1 3-9 15,0-1-7-15,2-2-32 0,0 1-20 16,-1-2-28-16,0 0-36 0,2 0-155 0,-2-5 208 0,1 1-133 16,4-4-70-16</inkml:trace>
  <inkml:trace contextRef="#ctx0" brushRef="#br0" timeOffset="119357.035">13510 18484 698 0,'-74'89'366'0,"66"-85"-174"0,0 3-105 0,1-4 34 16,-1-2-6-16,-3 4-5 0,8-5-1 0,-1 5-29 15,1-5-39-15,2 0 10 0,1-1-7 0,0 0-11 16,0 0-4-16,0-1-5 0,0 1-5 0,9-13-8 16,29-23-3-16,-27 26-1 0,1-1 0 0,-1 0-2 15,1-2 1-15,2 0 1 0,0 4 1 0,-2 2 4 16,1-3 1-16,-2 8-1 0,-1-3 2 0,-1 5-1 15,1 0-1-15,-1 10-1 0,-2-5-1 0,-1 5-2 16,0 3-1-16,-2 0 0 0,1 5-2 0,-2 4 0 0,-1 0-2 16,-2-7-2-16,1 4-1 0,-1 0-9 0,-2-1-5 15,2 0-9-15,-1 1-7 0,0-8-37 16,-1 4-23-16,2-10-29 0,0 3-39 0,3-3 104 0,-1-5-78 16,2-5-23-16</inkml:trace>
  <inkml:trace contextRef="#ctx0" brushRef="#br0" timeOffset="119564.811">13771 18169 810 0,'3'-10'398'0,"7"1"-200"16,-10 2-108-16,-1 1 29 0,1 4-4 0,4 1-1 16,-4 1-7-16,0 0-33 0,0 0-13 0,-1 0-11 0,0 0-5 15,0 12-13-15,-2 6-4 0,-16 30-3 0,7-27-5 16,1 5-11-16,-7 3-4 0,5-1-3 0,0-1-1 15,-1-3-15-15,8-2-11 0,0 2-37 0,0 1 13 16,3-10-57-16,2 1-27 0,1-9-36 0,2 3 99 16,4-10-73-16,-3 1-17 0</inkml:trace>
  <inkml:trace contextRef="#ctx0" brushRef="#br0" timeOffset="119708.198">13709 18419 418 0,'32'-105'374'0,"-29"94"-93"15,1 1-131-15,-1 4 90 0,4 3-14 0,-4 3-66 16,3 0-20-16,1 2-22 0,-2 1-21 0,3 6-37 15,0 0-13-15,6 2-9 0,-6-3-32 0,2 1-5 16,0 2-12-16,3-2-16 0,-1-2-13 0,-1-3-18 0,-4-4-21 16,1 1-72-16,2-1-41 0,2 0-46 0,-4 0 153 15,1-2-116-15,-1 1-75 0</inkml:trace>
  <inkml:trace contextRef="#ctx0" brushRef="#br0" timeOffset="119882.913">13958 18160 738 0,'-2'-11'431'0,"-3"4"-179"0,3 6-126 0,0 0 50 16,1 4-8-16,1-3-41 0,-1 0-25 0,0 3-23 16,0 10-19-16,-1 3-29 0,0 32-10 0,3-29-7 15,0-4-9-15,1 3-11 0,-1-8-9 0,1 7-28 16,2-3-18-16,1-4-18 0,-2 3-25 0,2-4-27 0,-1 2-82 16,3-5-44-16,1 1 159 0,-1-5-107 0,-3-2-40 15</inkml:trace>
  <inkml:trace contextRef="#ctx0" brushRef="#br0" timeOffset="120023.83">13992 18328 389 0,'-5'-63'384'16,"4"52"-90"-16,-2 0-139 0,0 4 103 0,1-2-53 0,2 2-50 16,0 1-19-16,1 1-20 0,1-1-21 0,0 3-36 15,2 0-13-15,2 1-9 0,-6 1-9 0,0 0-16 16,0 0-8-16,3 0-9 0,10-2-16 0,-4 1-14 16,31-7-24-16,-26 4-84 0,0 5-59 0,-3-2 142 15,1-2-110-15,-2 4-52 0</inkml:trace>
  <inkml:trace contextRef="#ctx0" brushRef="#br0" timeOffset="120308.581">13947 18585 1049 0,'-4'10'468'15,"2"2"-277"-15,4-4-116 0,0-8 15 0,5 5-4 16,2-3 0-16,2 7-6 0,1-9-33 0,1-4-10 15,2 4-7-15,0-7-3 0,0 7-7 0,2-6-2 16,0-1-3-16,1-2-2 0,-4 2-5 0,-3 0-3 0,2-10 4 16,0 5-2-16,-3-1 0 0,-3-1 0 0,-4 0 5 0,1 0 3 15,-4 2 1-15,1-3 3 0,-4 7-3 0,-4 0 1 16,2 1-1-16,-3 3 0 0,-4-1-5 0,-3 4-5 16,1 0 1-16,-4 1-4 0,2 4-1 15,-3 1-1-15,1 4-1 0,0 3 0 0,3 2-1 0,-2-2-5 16,3 2 1-16,2 1-18 0,2 4-17 0,1 0-55 15,4-8-38-15,1 3-60 0,4-5-97 0,5 3 198 16,0-1-153-16,6-6-43 0</inkml:trace>
  <inkml:trace contextRef="#ctx0" brushRef="#br0" timeOffset="120757.417">14399 18127 2051 0,'-4'7'13'0,"-1"-7"6"0,-6 4-6 0,11-1 3 0,-3-1-10 16,-2 1 23-16,4-3 3 0,0 0-9 0,-1 0 1 16,-4 9-1-16,-1 4 2 0,-18 28-2 0,20-28 6 15,-1 3-6-15,7-3 0 0,-1 0-2 0,0 0 1 16,-1-6-3-16,6 6-1 0,1-1 0 0,6-10-1 16,0-1-4-16,-3 0-2 0,4-4 1 0,1-2-2 15,3 0 0-15,-3-13-4 0,-1 8-2 0,-1-3 0 0,0 0 0 16,0 0-1-16,-2-2-1 0,-4 4 2 15,0-5-1-15,0 3 4 0,-4 1 0 0,-2 4-1 16,-2 0 1-16,-1 0-2 0,-2 2 0 0,-2 0-1 0,-2 6-1 16,-1-2-3-16,-3 2 0 0,-1 1-1 0,2 2-6 15,-2 2-2-15,1 1-6 0,2 3-5 0,-5 1-22 16,1 4-11-16,4 5 5 0,2-5-35 0,-3 5-53 16,-1 3-33-16,6 4-39 0,-4-3-65 0,11 1 181 15,-5 2-128-15,4-5-42 0</inkml:trace>
  <inkml:trace contextRef="#ctx0" brushRef="#br0" timeOffset="120975.531">14316 18465 847 0,'10'86'449'0,"-12"-80"-179"0,4 1-122 0,1-2 24 16,-3 5-32-16,4-7-7 0,2 1-70 0,-3-4 30 15,6 0 6-15,-1 0-35 0,3-1-10 0,4-9-9 16,-1 0-9-16,4 6-15 0,-1-3-3 0,1-2-4 15,-2-1-15-15,3 2 0 0,-4-2-6 0,4-2-12 16,-2 0-14-16,2-1-41 0,-4 4-24 0,0-2-32 16,1 0-45-16,-2 2 113 0,-1 0-88 0,-2 3-22 15</inkml:trace>
  <inkml:trace contextRef="#ctx0" brushRef="#br0" timeOffset="121475.997">14663 18184 744 0,'-5'-14'415'0,"-1"-2"-174"0,2 5-134 16,-1 5 60-16,4 3-9 0,-2-3 4 0,1-3-11 16,1 5-44-16,1 3-17 0,1 0-14 0,-1 0 4 15,0 1-24-15,0-1-11 0,0 1-18 0,0 0-5 16,3 0-5-16,8 2-5 0,-7 0-3 0,6 3-4 15,26 21-1-15,-29-19-2 0,2 3-2 0,-2-1-2 0,-1 2-2 16,4-1-1-16,-2 0 1 0,-8 3-5 0,7 0-1 16,-6 1 1-16,1-2-2 0,0 7 2 0,-6-9 1 15,2 4 1-15,-5 4-1 0,1 0 5 16,-3-2 0-16,-4 3 0 0,3-3 3 0,-5-6 3 16,5 12-2-16,0-10 3 0,2 0 1 0,6-5 2 0,-2 0 2 15,6-7-2-15,-3 2 2 0,5-5-5 16,-4 2 4-16,0 0-3 0,0 0-1 0,7-4-1 0,5-10-3 15,33-23-1-15,-30 21-3 0,1 2 1 0,1-1-2 16,-1 3 0-16,0 1 1 0,1 2-2 0,-3 0 1 16,-2 2 1-16,-3 7 1 0,0 6 1 0,-2 3 0 15,-2 0 0-15,-2 0 0 0,-3 3 2 0,-1 4 0 16,-3-1 1-16,3 4-1 0,-3-12 2 0,-1 7 0 16,2 2 1-16,-3-2-1 0,6 1 1 0,0-1 1 15,-1 0 0-15,0 3 3 0,0-4 1 0,1-6 0 0,5 3 2 16,1 2 3-16,-4-6-1 0,6-2 0 0,-2 2 1 0,3-4-3 15,2 1-1-15,0 2 0 0,-3-5-2 0,-2-3-2 16,4 4-4-16,-1-4-1 0,1-3-1 0,1-4-13 16,-3 4-12-16,3-3-13 0,-1-4-20 0,2-1-66 15,0 3-48-15,1-3-68 0,-1 0 159 0,-1-6-148 16,3 8-68-16</inkml:trace>
  <inkml:trace contextRef="#ctx0" brushRef="#br0" timeOffset="122170.433">15317 18122 781 0,'-89'59'342'0,"78"-62"-234"0,-1 0-63 0,0 3 1 15,0-5 0-15,0 4 22 0,4-4 12 0,-2 3 12 16,4-1-4-16,-3-3 9 0,1 0-1 0,6 5 2 16,-1-4 3-16,3 1-8 0,0 3-7 0,0 0-6 15,0 0-7-15,0-1-15 0,0 1-6 0,0-1-6 16,12-3-9-16,-1-4-10 0,33-25-6 0,-24 22-1 15,1 3-7-15,-1-2-5 0,0-1-3 0,2-1-3 16,-2-1 2-16,3 1-4 0,-4 1-1 0,-3-3-6 16,-4 6 0-16,5-2 0 0,-6 1-3 0,-5 4-2 15,1 2-1-15,-4 1 1 0,-4 5 0 0,-3 8 2 16,-2-2 3-16,0 3 1 0,-4 6 2 0,-5 8 3 0,-1-1 2 16,-5 10-1-16,1-3 5 0,0-1 0 0,0 1 1 0,-5 2 3 15,2-5 1-15,0 0 2 0,2-9-2 0,2 7 4 16,-1-2-2-16,8-5 1 0,1-1 0 0,3-3-2 15,1 1-1-15,9-9-1 0,-2 3 1 0,6-7-2 16,3-4-1-16,4-4-1 0,0 1 0 0,3-6 0 16,2-2-2-16,0-1-1 0,-5 3 0 0,2-3-2 15,-3 0 2-15,4 2-3 0,-3-2 1 0,-2 3-2 16,1-1-2-16,1-2-1 0,2-2-3 0,-1 3-7 16,0-4-1-16,-2 2-1 0,0 1-2 0,0 2 0 15,-2 3 3-15,-4 3 0 0,2 1 3 0,-3 2 6 0,-3 6 0 16,0 5 4-16,-2-4 2 0,0 7 1 0,-4 1 4 15,0 4 1-15,-2 7 5 0,0 2 0 0,-1-2 4 16,2-3-2-16,-1 2 1 0,0 2 2 0,2-3-2 16,1-3-3-16,1-7 0 0,1 1 1 0,0-4-2 15,3 2-2-15,2-4 3 0,1-2-3 0,1 0-2 16,1-3 2-16,1-2-4 0,1 1 0 0,-1-4 0 16,2-2-1-16,4-5-3 0,-4 2 2 0,5-3 0 15,2-2-2-15,-1 1 2 0,1 1-1 0,-1-1-1 0,0-5-3 16,1-1-17-16,-2 3-15 0,2-3-20 15,-2 3-27-15,1 2-137 0,1-7 167 0,-1 8-104 16,-8 1-67-16</inkml:trace>
  <inkml:trace contextRef="#ctx0" brushRef="#br0" timeOffset="124006.908">16132 18028 349 0,'-6'-8'215'0,"-4"0"-86"16,1 4-56-16,3-2 32 0,-2-4-3 0,1 4 17 16,2-2 5-16,1-1 2 0,1 4-14 0,0-1 15 15,-1-2-10-15,2 2-5 0,0 2-8 0,2 2-12 0,0 2-10 16,0 0-8-16,0 0-7 0,0 0-22 16,0 0 1-16,0 0-7 0,2 1-4 0,11 4-12 0,2 1-3 15,27 29-2-15,-25-28-5 0,0 1-5 16,1 2-3-16,0-5-1 0,-4 4 0 0,-5 4-2 15,-1-3 0-15,4-1-2 0,-7 2 0 0,0-2 2 0,-5 0-1 0,-1 3 0 16,1 2-1-16,0-8 0 0,-3 4 0 16,-8 4 1-16,1 0 1 0,-4 5-2 0,2-2 0 0,-1-1 1 15,-6-1-2-15,-2 3 1 0,1-4 1 0,1-1-1 16,4-3 0-16,-3-1 0 0,-3 1 1 0,9 3-2 16,-1-4 3-16,3-2-1 0,1 2 0 0,5-11 3 15,-1 2-2-15,1 1 1 0,3-2-1 0,1 0 0 16,0 0 0-16,2-7 0 0,2-2 0 0,0 1-1 0,30-29 1 15,-18 26 0-15,3 0 1 0,2 2 1 0,1 0-2 16,4-1 1-16,4 0-2 0,-2 1 2 16,-2-1-3-16,-2 3 0 0,-4-2 0 0,5 2 0 15,0-5-1-15,-8 6-5 0,0 2-8 0,-2 1-13 0,2-3-31 16,-1 3-17-16,-1 0-16 0,-6 2-20 0,-2 0-63 16,3 0-29-16,-4-1-32 0,-1 0 136 0,-5 3-108 15,-2 3-40-15</inkml:trace>
  <inkml:trace contextRef="#ctx0" brushRef="#br0" timeOffset="124203.726">16287 18185 483 0,'-8'2'334'15,"5"3"-103"-15,-3-4-105 0,3 1 74 0,2-2-30 16,0 0-11-16,0 0-14 0,0 0-14 0,0 0-34 16,-2 3-9-16,-1 8-3 0,1-1-19 0,-7 36-20 0,7-27-9 15,-2-3-6-15,6-3-6 0,4 7-8 0,-4 0-5 16,0-5-13-16,-4 6 6 0,4-13-1 0,-1 7-5 15,7-1-6-15,-7 2-7 0,-1-4-24 0,2 3-11 16,4-4-14-16,2 2-18 0,-4-5-51 0,-1-1-23 16,0-5-24-16,7 0 4 0,-3 0-48 0,-1-5 131 0,1-1-113 15,-2-5-15-15</inkml:trace>
  <inkml:trace contextRef="#ctx0" brushRef="#br0" timeOffset="124391.2">16366 18016 716 0,'0'-11'417'0,"1"2"-177"0,2-1-124 0,1 3 86 16,1 1-79-16,1 2-8 0,3 4-10 0,0-3-12 15,1 1-39-15,2 2-14 0,3 2-9 0,-2 0-5 16,3 3-17-16,0-2-7 0,1 2-11 0,1 0-12 0,-3 1-29 16,2 2-13-16,0 3-16 0,-1-1-5 15,-2-4-31-15,-5 2-26 0,0 2-77 0,-1 0 143 16,1 1-76-16,-8-5-34 0</inkml:trace>
  <inkml:trace contextRef="#ctx0" brushRef="#br0" timeOffset="124925.263">16424 18131 361 0,'-13'-2'296'0,"4"2"-64"0,-1-1-104 0,2 0 100 16,4 1-44-16,1-1-14 0,0 1-9 0,2 0-26 15,1 0-17-15,0 0-18 0,0 0-14 0,0 0-31 16,0 0-10-16,0-1-9 0,2 0-7 0,6-3-12 0,6-1-6 0,28-18-4 15,-28 14 2-15,-2-1-7 0,2 1-1 0,1-2 1 16,-1 3 0-16,-2 5-3 0,0-2-2 0,-2 2 1 16,-2 3-4-16,0 1 3 0,-2 7 0 0,-4 2-1 15,-1 1-1-15,-2-1-1 0,0 2 3 0,-7 7 0 16,2 0 0-16,-4 0 2 0,-2 3 0 0,2 2 0 16,-1 1-1-16,0-4 2 0,2 2 1 0,2 3 1 15,0-1-1-15,3-2 0 0,-1-1 0 0,3-8 1 16,0 1 1-16,2 3 1 0,0-11 0 15,1-1-1-15,2-3 1 0,1-1 1 0,-4-2 0 0,0 0 1 16,0-1-2-16,2 0-1 0,9-2 0 0,-1-2 0 16,27-18 1-16,-27 15-1 0,1 2-2 0,-2-9 0 15,2 1 1-15,0 2 1 0,-1-4-1 0,0 3-1 0,1-2 1 16,-3-2 0-16,-2-2-1 0,1 4 1 0,3 0 1 16,-7 2-3-16,3-2 2 0,4 4 1 0,-6 3-2 15,0-5 0-15,4 2 0 0,-12 6 1 0,4-1-2 0,0 2 0 16,-6-1 0-16,-2 4 0 0,2 0 0 0,-4 3-1 15,1 2 0-15,0 0 1 0,2 0 1 0,-1 2-1 16,1-1 0-16,1 0 0 0,-1 0-1 0,6 1 2 16,-2-2 2-16,3-2 0 0,-1-2 0 0,0 0 5 15,0 0 1-15,1 0-1 0,0 0 2 0,0 0 0 0,1 0-2 16,11-1 0-16,0-1-2 0,29-9-4 16,-28 4 1-16,3 0 0 0,-1-4-5 0,2-2-6 15,-2-1-4-15,-1 2-8 0,3-2-9 0,4-2-32 0,1-2-23 16,-3 5-29-16,-3 2-28 0,0 0-97 15,2 0 161-15,-9 9-111 0,1-2-44 0</inkml:trace>
  <inkml:trace contextRef="#ctx0" brushRef="#br0" timeOffset="125225.411">16750 18261 677 0,'-9'11'425'0,"-2"-1"-221"0,5-2 8 0,0-1-107 15,6 6 56-15,0-3-12 0,0-2-43 0,3 0-15 0,-1-10-13 16,1 2-12-16,3 2-22 0,-6-3-8 0,0 0-2 0,2-2-13 15,6-13-5-15,21-29-6 0,-14 31-5 0,-1-3-1 16,3 1-5-16,-1-6-3 0,1 4-8 0,-1-5 3 16,3 1-1-16,-4 1 0 0,-2 0 0 0,-1 6-1 15,-2-4 2-15,-2 4 3 0,-3 0 1 0,-1 3 2 16,-2 2 3-16,-2 1 3 0,0 3 2 0,-3 3 8 16,1 0 4-16,1 3-2 0,0 0 9 0,0 0 8 15,0 0-1-15,-4 10 1 0,-1 6 1 0,-8 27-2 16,9-23-4-16,4 2 3 0,0-4-8 0,1 3-5 15,0-3-2-15,0-2-4 0,0 2-4 0,2-1-2 16,-2-3-3-16,2 3-3 0,0 0-10 0,-2-4-31 16,0 2-15-16,0 2-21 0,0-2-22 0,-3 0-83 15,1-1-46-15,0-3-71 0,1-1 187 0,-1 1-159 16,0-7-67-16</inkml:trace>
  <inkml:trace contextRef="#ctx0" brushRef="#br0" timeOffset="125390.718">16842 18383 944 0,'-92'11'477'0,"80"-11"-255"0,12 1-121 16,1 0 75-16,0-1-46 0,-1 0-32 0,0 0-5 16,0 0-9-16,0 0 6 0,1 0-29 0,7 1-13 15,3 2-20-15,2-1 0 0,27 4-6 0,-24-6-5 0,0 0-4 16,2-1-23-16,-2-2 10 0,3-1-9 16,-1-2-11-16,0 1-35 0,2-2-18 0,-1-1-21 0,-1 4-32 15,-3-8-112-15,4 4 164 0,-5-4-107 0,1 4-46 16</inkml:trace>
  <inkml:trace contextRef="#ctx0" brushRef="#br0" timeOffset="125849.416">17271 17955 979 0,'-10'2'450'0,"3"3"-237"0,1-3-25 16,3 1-11-16,2 2-24 0,1-2-7 0,0-3-80 15,0 0 14-15,0 0-18 0,11 1-11 0,4 1-18 16,32-1-5-16,-23-6-4 0,0-1-5 0,-1 0-20 15,5-3 6-15,2 2 1 0,-1 0 1 0,-3-1-5 0,0 0-1 16,-2 0-1-16,3-2-4 0,-4 4-7 0,-7 0-9 16,-3-1-13-16,1 1-40 0,-7 2-20 0,1 1-26 15,-5 1-32-15,-2 2-96 0,0-1-70 0,-2 1 203 16,0 0-149-16,0 0-75 0</inkml:trace>
  <inkml:trace contextRef="#ctx0" brushRef="#br0" timeOffset="126007.561">17461 17972 621 0,'-10'9'399'0,"1"-3"-142"0,-1 2-118 0,2 1 70 16,-1 0-30-16,2 2-34 0,0 3-12 0,2 2-15 0,-2 0-20 16,2 0-33-16,2 0-15 0,0 0-9 0,2 4 0 15,-2-1-22-15,1-5-4 0,2-2-6 0,0 1-1 16,0 0-15-16,2-2-10 0,7-2-14 0,-8-2-26 16,7-2-54-16,-1-1-35 0,0-4-47 0,0 0-61 15,4-4 162-15,-3-2-125 0,1-1-33 0</inkml:trace>
  <inkml:trace contextRef="#ctx0" brushRef="#br0" timeOffset="126319.579">17571 17979 989 0,'-3'6'485'0,"1"-3"-263"0,-1 2-123 0,-3 3 20 16,3 1-17-16,-3-1 15 0,2 8-28 16,-3 1-13-16,2-3-19 0,-1 2-26 0,1-3-11 0,-3 4-5 15,0-1-1-15,2-1-23 0,-1-5 16 0,0 2 0 16,0 1 1-16,-1-1-7 0,1 2 3 0,0-2-1 15,-1 1 0-15,1 20 1 0,-4-22-1 0,0-3 0 16,1 5-2-16,1-6-1 0,1 0 1 0,-2 2 0 16,1-15 0-16,0 6-1 0,5 0 0 0,-1 1 0 15,1 1 1-15,1-4 0 0,2 2 4 0,1 0 5 16,0-1 0-16,0 0 1 0,0 0 3 0,2-4-1 16,3-3 1-16,10-2 1 0,25-26-4 0,-26 26-3 0,1 1-5 0,4-1 1 15,2 1-2-15,-3 1 0 0,0-1-1 0,4-1-1 16,1-1-1-16,6-3-5 0,-2 3-2 0,-3 0-9 15,-2 1-15-15,-1-4-41 0,-3 3-25 0,0-1-27 16,-2-1-34-16,-5 4-118 0,-2-3 188 0,-5 2-129 16,2 1-47-16</inkml:trace>
  <inkml:trace contextRef="#ctx0" brushRef="#br0" timeOffset="126543.467">17753 17998 621 0,'-12'-35'353'0,"13"26"-144"0,1 2-103 0,-2 1 59 16,1-4-3-16,2 3-25 0,2 4-7 0,-3 2-11 15,0-3-25-15,-2 3-8 0,0 0-8 16,0-1-6-16,0 2-40 0,0 0 10 0,0 0-8 0,1 4-6 16,4 7-12-16,-1 6-4 0,5 32-2 0,-11-31-4 15,-4 7-1-15,1-1-3 0,0-2-2 0,0-2-4 0,3 3-13 16,-4-3-10-16,0 3-12 0,1-2-13 0,2-3-39 16,1 2-19-16,4-4-27 0,-1-1 7 0,-4-1 71 15,4-7-63-15,-1 0-4 0</inkml:trace>
  <inkml:trace contextRef="#ctx0" brushRef="#br0" timeOffset="126858.698">17655 18337 750 0,'-99'75'453'0,"92"-68"-248"0,0 0-32 16,0-3-85-16,-4 5 50 0,4-5-2 0,3 0 1 16,0-1-36-16,0 1-12 0,2-4-6 0,2 0-12 15,0 0-9-15,0-1-18 0,0 0 7 0,0 0-21 16,0 0-7-16,5-3-6 0,6 0-8 0,1-7-1 15,28-36 0-15,-26 40-4 0,5-9-11 0,0 1 7 16,-6 18 1-16,1-18-1 0,-2 1 1 0,-2 8-3 16,2 24-2-16,-2-29 0 0,-6 11-4 0,5-8 2 0,-4-3-1 15,2 11 0-15,3 8 1 0,-5-15 2 0,2 6 0 16,-3 2 1-16,-2 9 4 0,1 1-1 0,2 1 0 16,-1-1 3-16,-1 1 0 0,-1-3 1 0,0-4 3 15,0 8 3-15,3-7-3 0,-4-2 3 0,1 0 0 0,1-1-1 16,-3-3-1-16,0 0 2 0,0 0-4 0,0 0-4 15,0-1 3-15,6-1-3 0,2-2 0 0,1-1-2 16,2 2-10-16,29-39-9 0,-35 24-12 0,8 0-10 16,-2 3-32-16,1-4-18 0,1 0-23 0,-2 6 4 15,-1-4-92-15,3 0-31 0,1 0-40 0,-5 0 165 0,2-4-141 16,-2 1-61-16</inkml:trace>
  <inkml:trace contextRef="#ctx0" brushRef="#br0" timeOffset="127375.652">17990 17962 705 0,'-3'-1'448'16,"-3"4"-171"-16,0 6-143 0,2-3 101 0,-2-1-85 15,3 9-13-15,1-1-8 0,-1-3-16 0,0 2-37 16,2-1-14-16,1-1-11 0,0 3-4 0,1-1-10 16,2-3-1-16,-1-2-14 0,2 1-7 0,0-2 0 15,3 1-4-15,2-4 0 0,1 1-5 0,1-7-1 0,0 3-5 16,4-7 2-16,-5-3 3 0,5 2-4 16,-1-4 0-16,4 0 1 0,-3-2 0 0,0 0-1 0,3 2-1 15,-6-8 0-15,1 7 0 0,0-1 0 16,-4-2 0-16,-2 4 0 0,-2-2-1 0,-3 0 1 0,2 6 0 15,-4 2 1-15,4-2-2 0,-6-2 1 0,0 2 0 16,-5 5 0-16,2-1 0 0,-2-1 1 0,-2 4-1 16,-2 4 0-16,-3 4 0 0,3 0 0 0,-4 8-1 0,-1 0 1 15,2 5 1-15,-2 4 1 0,0 0 0 0,1 2 2 16,1 2 3-16,1-1-1 0,0-1 3 0,3 1-1 16,1-5 0-16,4 0 3 0,1-4-1 0,2 0-3 15,2-4 1-15,1 2-1 0,1 2-2 0,5-12-2 0,-2 4 0 16,3-3-1-16,3-4-1 0,2 0-1 15,0-2 0-15,0-4-6 0,3 1-3 0,-1-6-2 0,-1-3-4 16,2 0-7-16,-3-5-1 0,1-5 0 16,0 6-1-16,0-4 5 0,2 1 2 0,-5 2 3 0,3-2 2 15,-4 1 7-15,-1 4 2 0,-4 0 2 0,2-1 2 16,-4 4 4-16,-1 2 3 0,-1 3 1 16,0 4 2-16,0-1 2 0,-2 2 1 0,0 0 2 0,0 5-1 15,-1 4-2-15,-2 5 0 0,-10 26 0 0,8-20-2 16,-4-4-1-16,5-1-2 0,-2 0-1 0,3 1-1 0,0 2 4 15,3 1-3-15,0-4 1 0,-3-1 2 0,9 1 4 16,-5-2 2-16,2 3 1 0,5-2-1 0,-4-10-2 16,7 2 3-16,3-5-3 0,1 9 0 0,0-9-6 15,3-6-2-15,1-7-1 0,-1-1-1 0,2 6-5 16,-2-8-6-16,-1 0-9 0,2-5-15 0,-1 4-46 16,0 1-29-16,-3 2-50 0,1 1-71 0,-3 1 153 15,-2 3-116-15,-2 8-38 0</inkml:trace>
  <inkml:trace contextRef="#ctx0" brushRef="#br0" timeOffset="127604.351">18520 18201 555 0,'88'22'372'0,"-87"-26"-121"0,2 4-124 16,4-2 94-16,-3 2-74 0,4 2 3 0,3 1 1 0,-6 2-13 15,4-1-32-15,-2-1-12 0,-3 1-3 16,2 2-6-16,-1 0-14 0,-3-1-9 0,0 2-8 16,3-2-9-16,-3 1-14 0,-3-2-7 0,-2 3-9 15,0 5-14-15,2-8-23 0,-5 5-27 0,-2-7-33 0,0 8-160 16,0-3 189-16,3 2-125 0,1-1-68 0</inkml:trace>
  <inkml:trace contextRef="#ctx0" brushRef="#br0" timeOffset="128931.232">19311 18086 730 0,'-7'-33'358'0,"10"26"-183"15,-3-1-85-15,2 2 15 0,3 0 7 0,1 2-10 0,-3-7 5 16,4 1-8-16,0 2-10 0,-1 0-30 0,0-2-9 16,-1 0-1-16,1 0-9 0,-3 1 2 0,0 3-13 15,-2-2 1-15,0 2-2 0,-4 1-5 0,-2 2-3 0,-1 0-6 16,-4 3-4-16,-3 2-1 0,1-1-1 15,-3 2-4-15,-2 3-1 0,0 1-1 0,0 1 1 0,0 2-1 16,0 1 1-16,2 2 0 0,-1-1-1 16,2 7 2-16,1-1 4 0,6 2 0 0,-1-1 1 15,2-2 2-15,3 2 5 0,1-5-1 0,2 6 3 0,7-9-1 16,-1-2-1-16,1 5-1 0,3-5 0 16,-1 3-1-16,5-4-8 0,5 1 2 0,-4-3-2 15,-1 1-1-15,5-5-2 0,0 0 0 0,3-2-7 16,1-1-8-16,-2 0-8 0,-1-2-12 0,0-4-17 0,3 0-45 15,0-4-22-15,2-1-28 0,-5 0-29 0,5 0-84 16,-1-3 166-16,-8-4-114 0,5-3-32 0</inkml:trace>
  <inkml:trace contextRef="#ctx0" brushRef="#br0" timeOffset="129160.445">19646 17771 716 0,'-1'-7'407'0,"-1"0"-203"15,-3 4 0-15,2-2-19 0,1 5-37 0,1 0-87 16,0 0 30-16,0 0-13 0,-1 0-18 0,1 0-5 15,-1 5-6-15,-1 5-3 0,1-2-14 0,-3 8-3 0,-3 32-1 16,6-29-2-16,0 2-6 0,2 4-2 0,-1 4-1 16,1 6-3-16,2 3 0 0,1 1-1 0,-3-9-5 15,-2 7-3-15,2 3-1 0,-2-5 0 0,0-4-3 0,2-1-8 16,-2-2-10-16,3 0-12 0,-1-7-15 0,7-4-54 16,-4-2-34-16,3-5-45 0,-1-3-58 0,-2-8 152 15,6-2-115-15,-1-6-34 0</inkml:trace>
  <inkml:trace contextRef="#ctx0" brushRef="#br0" timeOffset="129531.937">19885 18016 958 0,'7'-7'451'0,"1"-3"-248"16,-1 2-115-16,-2 2 31 0,-2-1-14 0,1 2-24 16,-4 1-14-16,-1 2-17 0,1 1-17 0,-2 0-14 15,1 0-6-15,0 0-4 0,0 0 1 0,0 0-7 16,-7-1 0-16,-4 4-3 0,0 0 1 0,-29 11 0 15,25-1 0-15,1 1 2 0,-1 1 3 0,1 5 12 16,0 1 5-16,3-2 5 0,-1 1 4 0,2 2 7 16,3 1 3-16,2-4 2 0,-1 3-3 0,3-8-8 0,3-1-5 15,3 1 0-15,-1 0-4 0,1-5-7 0,5-1-3 16,1-3-2-16,4 0 0 0,4-4-5 0,-2 3 1 16,1-7-5-16,1 0 0 0,1 1-1 0,0-5-2 15,-1-1 0-15,0-2-5 0,-3-1 0 0,-1-1-1 16,-3 4-1-16,2-3 0 0,0-1-2 0,-3 3 3 15,-3 0 1-15,0 3 3 0,3-5-1 0,-3-1 1 16,-4-6 2-16,0 8 0 0,0-1 1 0,-1-3 1 16,5 3 0-16,-3 1 2 0,-4 4 1 0,5 6 0 15,5 5 0-15,-3-1 0 0,-2 1-4 0,3 5 1 16,4 0 1-16,1 4-3 0,1-1-3 0,-4 2-8 16,4-4-7-16,4 0-27 0,-1 3-11 0,-3-6-16 15,1 1-19-15,-2-2-46 0,5-4-21 0,-4-1-26 0,-4 2-24 16,2-2 129-16,-2 0-87 0,-2-1-13 15</inkml:trace>
  <inkml:trace contextRef="#ctx0" brushRef="#br0" timeOffset="129864.035">20234 17966 267 0,'7'-17'241'16,"-3"1"-65"-16,4-7-77 0,0 7 89 0,1-3-11 16,-2 7-29-16,0 1-6 0,-2 1-7 0,1 0 2 15,-2 8 6-15,-1 1-28 0,-1-2-35 0,-2 3-10 0,-1 0-4 16,0 0-8-16,0 0-8 0,0 0-15 0,0 0-21 15,-4 2 16-15,-10 7-5 0,-27 29 0 0,27-25-6 16,-2 2 0-16,3 2 1 0,-2 2-1 0,3 4-1 16,0 0 0-16,2 1-1 0,0-1-3 0,3-1 2 15,3-2-4-15,-3-1-1 0,7 1 0 0,-3-6-3 16,4-4 0-16,5-4 0 0,1 1 0 0,1 1-4 16,6-7 1-16,4-1-2 0,-3-1 0 0,4-2-2 15,2-1-1-15,2 1 0 0,-2-4-3 0,-3 2 3 0,-1 1-1 16,0-2-2-16,1 0-1 0,-2 2 1 0,-4 0 0 0,-4 1-1 15,0 3 1-15,-6 0-2 0,2-1 0 16,-3 1 3-16,-1 0-1 0,0 0 0 0,0 0 1 0,-3 5-1 16,-5 0 0-16,-3 7-5 0,-30 28-2 0,29-28-8 15,-2-1-4-15,3 0-22 0,1 1-16 16,3-5-22-16,2 3-23 0,1-4-83 0,4-3-49 0,4-4 157 16,-3 1-122-16,0-1-68 0</inkml:trace>
  <inkml:trace contextRef="#ctx0" brushRef="#br0" timeOffset="130212.661">20578 17872 532 0,'11'-10'519'0,"-7"-1"-208"15,0 3-184-15,3 1 155 0,-5 2-176 0,3-1-12 16,-5 5-10-16,1-3-2 0,-1 3-35 0,-1 1-14 0,-1 0-10 16,1 0-38-16,0 0 29 0,0 0-6 0,0 0 2 15,-7 4-3-15,-1 1 1 0,-1-1 0 0,-26 35 6 16,28-24 0-16,2-3 2 0,-1 4 3 0,-4-1 4 15,3-1 4-15,2 2 2 0,0-2 0 0,2-2-2 16,-1 2 0-16,1 2-1 0,-1-1-1 0,8-2-7 16,0-1-3-16,10-2-2 0,-7-3-3 0,4 1-2 15,6-7-4-15,-2-1 0 0,3 5-1 0,1-7-1 16,-2 0-1-16,-2-7 0 0,3 4-1 0,-4 2 0 0,-2-5-3 16,3 4 1-16,-1-7 0 0,-6 4-1 0,0 4 1 15,-4 2 0-15,-1 0 1 0,-4 4 0 0,2-3 1 16,-1 0 0-16,0 0 0 0,0 0 1 0,-5 8 0 15,0 2-1-15,-40 34 1 0,32-32-2 0,-8 3 0 16,3-1-5-16,-1-2-20 0,2 2-14 0,1-1-22 16,-1 3-29-16,10-7-123 0,-5 2 160 0,4 0-104 15,-3 0-61-15</inkml:trace>
  <inkml:trace contextRef="#ctx0" brushRef="#br0" timeOffset="130699.844">21305 17754 695 0,'-31'-85'391'0,"29"75"-161"15,0 7-116-15,-4 0 52 0,5 3-3 0,0 0-9 16,0 0-11-16,0 0-41 0,0 0-17 0,0 3-2 0,1 6-11 16,0 1-19-16,0 1-6 0,7 31-7 0,-1-26-4 15,1 5-7-15,0-3-5 0,1 1-10 0,0 2-2 0,0 4-3 16,1 1-2-16,1-3-1 0,-3-2-2 0,1 2-3 16,0 1 3-16,2-7-1 0,-2 4-2 0,-1-6-2 15,-2-1-4-15,0 0-4 0,-2-5-5 0,4 1-23 16,-6-5-14-16,2-5 7 0,-1 3-39 0,-2-4-44 15,0 0-16-15,0 0-22 0,0 0-14 0,0 0-28 16,2-10-8-16,-2 1-31 0,-2-4 4 0,-8-28 150 16,2 28-81-16,-4 2-3 0</inkml:trace>
  <inkml:trace contextRef="#ctx0" brushRef="#br0" timeOffset="130947.658">21326 17905 549 0,'-38'-101'360'0,"35"94"-112"0,1-1-105 0,2 1 78 15,-2 1-21-15,2 0-55 0,0 3-15 0,2 2-10 0,-2 0-17 16,0 0-13-16,0-1-30 0,5 0-2 0,6 0 1 15,12-2-16-15,23-4-5 0,-23 5-14 0,2 3-2 16,-4 0-4-16,0 2-2 0,-1-2-8 0,-3 2-8 16,-2 1 7-16,0 1-1 0,-5 1-2 0,0 1-1 0,-2 2-1 15,2-1 0-15,-4 5 2 0,-2 2-1 16,-4 3 0-16,-1-1 1 0,0 2 1 0,-6 1-1 16,-3 4 2-16,-1-1-2 0,-2 0 0 0,0 2 1 15,-3 1-1-15,-3 1 1 0,1-5-2 0,-3-2-1 0,1-1 1 16,0 1-2-16,3-5-5 0,3-6-5 0,0 2-8 0,3-6 2 15,7-4-51-15,-1 1-23 0,2-1-24 16,3-1-29-16,0 0-109 0,0 0 172 0,0 0-123 0,3-3-46 16</inkml:trace>
  <inkml:trace contextRef="#ctx0" brushRef="#br0" timeOffset="131298.557">21635 17836 1093 0,'6'-5'499'0,"0"3"-289"0,0 0-127 0,-1 1 28 15,1 1-14-15,0 6-4 0,1-2-5 0,0 0-36 16,0 3-12-16,2-4-4 0,1 0-5 0,1 4-10 16,1-6-3-16,1 1-5 0,2-1-3 0,3-1-5 15,-2 0-1-15,1 1-2 0,-2-1 0 0,4-3-1 16,-2-1 0-16,-4-2 0 0,-5 1 0 0,5-1 0 16,-1-1 0-16,1 1-1 0,-3-2 0 0,-4 3 1 15,6-2 0-15,-10 1-1 0,8 0 0 0,-10-2 0 16,-5 0 0-16,-1-2 1 0,1 0-1 0,-7 1 0 15,-1 0 1-15,4 1-1 0,-5 1 0 0,3 2 0 16,-2 2 0-16,-3 4 0 0,0 1 4 0,3 6 5 16,-4 1 3-16,-2 5-1 0,4-2 8 0,1 2 6 0,-1 2 1 15,8 6 4-15,-2-2-3 0,2 0 0 0,6 1-3 16,1-3 2-16,2 1-6 0,1 1-7 0,4-9-2 0,4 0-2 16,0 1-3-16,1-3-3 0,5-2-4 0,-3-3-6 15,8-2-24-15,1-2-18 0,0 0-17 0,-4-4-24 16,3-1-74-16,-3-3-48 0,0-1-63 0,2 1 171 15,-4 0-153-15,2-2-62 0</inkml:trace>
  <inkml:trace contextRef="#ctx0" brushRef="#br0" timeOffset="132332.217">22385 17750 442 0,'0'0'299'0,"0"-1"-86"0,0 0-91 0,8-2 41 15,2-1-2-15,-1-2 8 0,29-16-5 0,-31 18-14 16,0-2-41-16,-3 2-9 0,-1 0-7 0,-3 2-11 0,0 1-10 16,0 0-18-16,0 0-5 0,0 1-6 0,0 0-7 15,0 0-10-15,-1 0-5 0,0 0-5 0,0 0-1 16,-3 1-5-16,-8 6-2 0,-2-6-2 16,-29 37-2-16,27-29 0 0,-1 3-1 0,1-1-1 0,1 0 0 15,-1 0 0-15,3 0-1 0,3-1 1 0,-1 1-1 16,5-6 1-16,1 2-2 0,3 1 3 15,0 1-1-15,1-3 0 0,6-3-1 0,2 1 1 0,0-4 2 16,1 8-2-16,6-8 1 0,2 0-2 0,4-3 1 16,-1-2 0-16,1 1 0 0,-1-2-1 0,0 1-1 0,1 3 0 15,-3-1 0-15,-1-3 1 0,-6 5 0 0,2-2-1 16,0 3 1-16,-8 1-1 0,2 0 2 0,-4-1-2 16,-2 0 1-16,-1 0 0 0,0 0 1 0,0 0-1 15,-2 2 1-15,-4 9-1 0,4 0 0 0,-37 31 1 16,27-28-1-16,-1 2 0 0,-2-2 2 0,3 4-3 15,-1-1-3-15,1 2-5 0,0-4-7 0,2 1-27 16,2-2-14-16,7-4-20 0,1-5-22 0,1 0-52 16,4-6-25-16,9-7 4 0,-1 4-52 0,0-5-13 0,8-4 135 15,-6-5-116-15,2 4-19 0</inkml:trace>
  <inkml:trace contextRef="#ctx0" brushRef="#br0" timeOffset="132545.913">22558 17816 496 0,'7'-5'384'0,"0"-4"-111"16,-1 1-136-16,1 0 95 0,-1 2-55 0,2 2-21 15,0 1-18-15,0 2-22 0,-1 0-39 0,2 2-9 0,-1 3 1 16,0-1-16-16,0 2-17 0,-1 3-3 0,-1 3-6 16,2 0-3-16,-3 2-1 0,1 3-9 0,-1 0-12 15,0 0 8-15,1 2-6 0,1-2-3 0,-2-2-4 16,-1-1-6-16,2 1-20 0,-3-3-3 0,0-5-9 16,-1 2-14-16,0-3-14 0,-2-5-13 0,0-1-44 15,0 0-22-15,-1 0-11 0,0 0-18 0,-1 0-1 0,1 0 93 16,0 0-76-16,0-5 13 0</inkml:trace>
  <inkml:trace contextRef="#ctx0" brushRef="#br0" timeOffset="133126.277">22603 17723 803 0,'-2'-3'419'16,"0"-2"-204"-16,2 4-3 0,0 0-18 0,0 1-41 16,0 0-24-16,0 0-80 0,0-1 28 15,0 0-1-15,0 0-6 16,0 0-53-16,14 0-12 0,3 1-14 0,31 0-10 0,-27 0-9 0,-1-1 14 15,1-6-70-15,2 12-28 0,-7-1 30 0,-2-4-7 16,0 0 1-16,-1 0 3 0,-1 0 6 0,-1 0 8 16,1 0 11-16,-4 0 28 0,-2 3 15 0,2-1 25 15,-2 2 15-15,-6-2 15 0,0 0 19 0,0-2 11 0,-2 0 4 16,1 0 5-16,0 0-3 0,0 0-6 0,-2 4-7 16,-3 3-8-16,4 3-10 0,-8-2-7 0,-31 30-3 15,29-27-8-15,-1-4-5 0,2 4-1 16,-3-1-2-16,4 2 0 0,2-4-4 0,1 1 0 0,2-2-1 15,0-1 0-15,5-1-1 0,0-2-2 0,4-3 2 16,-4-1 0-16,0 0 1 0,0 0-3 16,0 0-2-16,5-2-2 0,4-3-2 0,1 1 1 0,29-21-2 15,-27 18-2-15,-1 1-1 0,1 0 1 0,-1-3 1 16,1 2 1-16,-1-1-2 0,-1 2 0 0,-2 0 0 16,-1 4 0-16,1-1 1 0,-2 2-1 0,0 1 0 15,0 1 4-15,-1 3 5 0,2-1 2 16,-1 9 0-16,2-6 3 0,-2 8 3 0,1 4 1 0,-2 1 2 15,2 0-3-15,0 3-2 0,-2 1-2 0,-2 5-1 16,4 0 0-16,-4-5-4 0,-1 3-1 0,4 3 0 16,-3-1 0-16,-1 0-1 0,2-5 0 0,-2-2 1 0,-1 2-2 15,-3-5 2-15,1 4 0 0,-3-8 0 0,-1 4 2 16,-2-3 1-16,0-2-1 0,1 0 0 0,-1-3 2 16,0 1-3-16,-1-4 1 0,-3-1-3 0,4-4-1 15,-3 1 1-15,-2-3-1 0,0-5 0 0,-6 3-3 16,5-5 4-16,-3 0-1 0,1-7 0 0,0 2 4 15,1 0-2-15,2-2 1 0,1 1 2 0,5-4 3 16,-1 3-1-16,3 3 2 0,4-7 1 0,0 2-4 16,4 1 0-16,1-3-3 0,1 4 0 0,4 1-3 15,-2-3-2-15,8 2-2 0,-7 3-2 0,9 0-15 16,-4 0-12-16,6 0-18 0,-1-2-20 0,1 0-64 16,2 2 18-16,-1 2-94 0,2-1-48 0,-3-1 162 15,1 2-112-15,-3 2-24 0</inkml:trace>
  <inkml:trace contextRef="#ctx0" brushRef="#br0" timeOffset="133457.663">23105 17807 967 0,'27'-46'458'0,"-31"44"-236"15,2 1-121-15,-4 0 41 0,5 0-22 0,0 1-3 0,0 0-5 16,1 0-4-16,0 0-48 0,0 0-9 0,0 4-5 0,0 5-7 16,2 1-8-16,0-1-6 0,11 28-13 0,-7-27-17 15,-1 1 9-15,2 0 0 0,-2-4-2 0,-1 4 0 16,0-1 1-16,0-2-2 0,-1-3-1 0,-1 1 2 15,-1-1-2-15,0 0 1 0,0-3 0 0,-1-2-1 16,-1 0 0-16,0 0 0 0,0-1 3 0,0 0-3 16,0-1 0-16,-1 1 0 0,1-2 0 0,0-10 0 15,0-1 1-15,6-29 0 0,-1 28-1 0,4 0 0 16,-2-1 1-16,4 2 1 0,0 1-1 0,0 1-1 16,1 2 0-16,2 1 1 0,-4 3-1 0,4 3 0 15,-2 0 2-15,1 5-1 0,-2-1 1 0,2 6 2 16,-3-2-1-16,-3 6 0 0,4-1 1 0,-6 2 0 15,-1 3-3-15,0 1 3 0,0 0-4 0,-4-1-1 16,1 1-8-16,-1-2-11 0,-4-1-17 0,2 0-67 16,-2-1-49-16,2-2-77 0,0-2 162 0,-1-3-156 15,3-1-75-15</inkml:trace>
  <inkml:trace contextRef="#ctx0" brushRef="#br0" timeOffset="134532.296">23727 17686 426 0,'0'0'282'0,"0"-1"-97"0,0 0-78 0,0-1 41 16,0 1 11-16,0 0-6 0,0-2-2 0,2-4-39 0,-2 4-14 16,0 2-10-16,0 0-10 0,0 0-10 0,0 0-19 15,0 0 1-15,-1 0-5 0,0-1-5 0,0 2-2 16,0 0-4-16,-7 3 0 0,-1 1-2 0,0 0-2 16,-28 36-4-16,27-25 0 0,4-1-1 0,-3 4 1 15,3-3-3-15,3 2-1 0,2-4 0 0,1 1 0 0,2 0-2 16,5-1-3-16,0-2 0 0,2-2-2 15,3-1-2-15,3-2-4 0,2-3-1 0,3-2 0 0,-2-2-1 16,5-5-2-16,-5-3-2 0,3 2 2 0,-3-5-3 16,-2 0 0-16,-2-3 0 0,-2 1-2 15,-3 1 0-15,-4 0 0 0,3 0 0 0,-1-2 0 0,-4 3 0 16,0 1 1-16,-3 3-1 0,-1-3 1 16,-7 2-1-16,5 1 1 0,-3 1 1 0,-6 1-1 0,1 1-1 15,-3 0 0-15,2 1 0 0,0 1 0 0,1 3 0 16,-4-4 0-16,6 7 0 0,-2-1-1 0,6 0 1 15,-2 5 0-15,6-1 2 0,-1-3 0 0,6 1 0 16,4-2 1-16,3-3-2 0,1 2 3 0,8-6-3 16,1 1 0-16,1-1-1 0,-1 0 2 0,-1 0-2 15,3 0 0-15,-2 4-1 0,2-5 0 0,-10 2 1 16,3 1 0-16,-2-1 0 0,2 3 0 0,-4 1 1 16,-1-1 0-16,-5 1 0 0,2 1 2 0,-3 1 1 0,-2 3-1 0,0 6 0 15,-2-1 2-15,-1-2-1 0,0 5 1 0,0-1-1 16,-1 2-1-16,-1 3-1 0,0-2-1 0,-2-3 2 15,4 0-2-15,-2 2-3 0,1-2-4 0,-2 0-2 16,3 0-5-16,-1-1-17 0,0 3-11 0,1-6-11 16,0 3-14-16,1-2-27 0,-1 1-12 0,2-8-12 15,-1-1-10-15,2-1-6 0,-3-1-1 0,0 0 3 0,0 0 7 16,0 0 24-16,5-11 9 0,0-1 16 0,15-29 11 16,-15 26 23-16,3-3 9 0,-4 0 10 15,2 1 7-15,-2-2 21 0,-1-2 14 0,1-1 11 0,0 0 13 16,-1 1 30-16,2-2 11 0,-1 4 9 15,2 0 8-15,-2 0-7 0,1 9 5 0,3 1-5 16,-2 0-6-16,-2 5-21 0,1 5-6 0,2 0-3 0,0 4 1 16,2 7-1-16,-1 1-11 0,-1-1-1 0,-3 7-5 0,7 4 2 15,-3 5-4-15,-1-1-3 0,0-2-11 0,-5 5-3 16,2-1-3-16,0-5-3 0,1 2-2 0,2-2-8 16,-2 0-3-16,-4 5-4 0,4-3-8 0,-2-4-23 15,1 4-11-15,-4-5-17 0,4-3-17 0,-7 0-64 16,3-9-40-16,0-2-47 0,3 0-74 0,-3-6 199 15,1-1-141-15,-1 0-38 0</inkml:trace>
  <inkml:trace contextRef="#ctx0" brushRef="#br0" timeOffset="135050.918">24434 17627 1001 0,'-25'-57'488'0,"12"57"-255"0,2 0-129 0,5 0 59 16,2 2-48-16,1 0-9 0,3-2-5 0,0 0-16 16,0 0-33-16,0 0-10 0,12 0-9 0,3-1-6 15,30-8-13-15,-25 3-1 0,0-2-5 0,4-2-1 16,-1 0-4-16,2 4-2 0,-2-3 2 0,-4 1-1 16,1 2-1-16,-3-3-1 0,-3 3 0 0,-6 4 0 15,-2 1 1-15,-1 0 0 0,-8 2-1 0,2-1 0 16,0 0 1-16,0 0 0 0,-7 6-1 0,-7 10 3 15,-31 31-1-15,26-23 1 0,-4 1 2 0,4 0 1 0,-1 1-1 16,0 1 1-16,3-3 3 0,3-1 1 0,-3-5 1 16,7-2 0-16,6-4-1 0,-2 0 1 0,7-3 0 15,0-2 0-15,2-5-2 0,2 0-2 0,-4-2-1 16,0 0-2-16,2-1-1 0,11 0 0 16,-1-2-1-16,33-10 0 0,-25 4-1 0,-1 1 1 0,2-2-2 15,-1-1-1-15,-2 4 0 0,2-2 1 16,-2 0-2-16,-5 5 0 0,1-1-1 0,0 3-1 15,-3 0 3-15,-3 2 1 0,-3 0 0 0,1 2-2 0,-6 2 1 16,2 2 0-16,-2 0 2 0,-1 0 3 0,0 4-1 16,-2-1 0-16,0-1 0 0,1 0 1 0,0 4 5 15,0-3 2-15,1 1-1 0,0-2 0 0,1-2 3 16,1 2 2-16,1-4-1 0,0 1 0 0,4-4-3 16,0 1-3-16,7-1 3 0,-3 2-5 0,0-2-2 15,4 1-3-15,3-6-2 0,1 1-4 0,2-2-14 0,-1-5-9 16,0 0-14-16,-1-2-13 0,4-3-45 15,-3 1-30-15,0 2-38 0,-4-1-58 0,-1-2 149 0,-2 2-105 16,-1 1-28-16</inkml:trace>
  <inkml:trace contextRef="#ctx0" brushRef="#br0" timeOffset="135668.421">25435 17543 273 0,'-34'-38'237'0,"28"28"-32"15,4 0-74-15,-1 1 69 0,2-1-34 0,0 4-10 0,3 0 1 16,2 1 10-16,-2-1-14 0,-2 1-41 0,5 4-7 16,-1-2-6-16,-1 3-2 0,-3 0-6 0,0 0-9 15,0 0-21-15,0 0-7 0,0 0 9 0,0 0-17 16,-1 4-4-16,0 7-13 0,-2 9-4 0,-7 25 0 15,6-18-4-15,-2-4-2 0,2 5-16 0,0-2 10 16,0 2-2-16,1 1-1 0,1-5-2 0,1-2-3 16,-4-4-2-16,6 4 1 0,-1-9 0 0,2 1 0 15,3-3-2-15,-2 1 1 0,3-6-1 0,1 0 2 0,3-4-1 16,-3-1-1-16,3-1-1 0,-2-4 1 16,1-4 0-16,-1-1-1 0,2 1-1 0,0-3-13 15,-2-1-11-15,0-1-12 0,0 1-40 0,-2 1-28 0,-1-4-31 16,-1 5-44-16,-2-1-55 0,-1-1-62 0,-1-3 182 15,1 5-132-15,-1-4-10 0</inkml:trace>
  <inkml:trace contextRef="#ctx0" brushRef="#br0" timeOffset="136089.88">25581 17409 1407 0,'55'-42'612'0,"-56"57"-381"0,-2 2-147 0,-4-1 19 15,2 7-12-15,2-2-11 0,-2 3-8 0,3 0-32 16,-1-2-10-16,2 1-9 0,1-3-3 0,0-1-8 16,1-2 1-16,0 3-2 0,1-3-2 0,0-4 0 15,0 3-5-15,-2 0 1 0,0-1-2 0,-1 3 1 16,-1-4-2-16,0-1 0 0,-1 3-11 0,-2-3-4 16,0 1-10-16,-1-4-7 0,4-1-11 0,0 3-22 0,-1-2-12 15,-4-4-14-15,4 0-4 0,-2-2-33 16,2 1-5-16,-4-7-9 0,1-1-9 0,-2-2-2 0,2-4 1 15,-2 1 9-15,1-2 8 0,0-4 34 0,-1 4 13 16,0-2 16-16,2 2 6 0,0-2 55 0,0 0 21 16,1-1 18-16,0 5 18 0,0-4 36 0,0 1 12 15,4 6 8-15,-2-1 27 0,-1 0-5 16,2 0-4-16,2 4-3 0,-1-1-5 0,1 3-14 0,0 0-3 16,-1-1 0-16,1 0-9 0,0 1-7 0,0 0-6 15,0 0-3-15,0 0-5 0,0 0-15 0,0 0-7 0,1 0-5 16,8 0-4-16,2 0-15 0,3 0-4 0,30-1-4 0,-27-5-4 15,2 3-3-15,1 1-4 0,-4 2-7 0,-2-1-10 16,2-3-26-16,-4 2-16 0,-3-3-19 0,-1 2-22 16,0 3-67-16,-4-2-37 0,-3 2-41 0,-1-1-56 15,0 1 191-15,-1 0-135 0,0 0-27 0</inkml:trace>
  <inkml:trace contextRef="#ctx0" brushRef="#br0" timeOffset="136315.63">25437 17826 561 0,'-8'8'422'0,"2"-6"-135"15,2 0-139-15,4 3 85 0,-2-5-30 16,2-1-39-16,0 1-41 0,0 0-14 0,0-1-17 0,0 0-33 16,0 0-12-16,8-2-8 0,5-2-9 0,31-12-26 15,-29 6 15-15,-1 5-10 0,2 0-6 0,1-1-32 16,0 0-24-16,1 0-27 0,-2-1-34 0,0 1-131 16,2-1 178-16,-4 5-123 0,2 0-63 0</inkml:trace>
  <inkml:trace contextRef="#ctx0" brushRef="#br0" timeOffset="136457.493">25816 17382 1022 0,'-3'-4'486'0,"-7"10"-275"0,7-6-113 0,1 2 43 16,-3-2-22-16,4 0-11 0,0 1-9 0,1 14-24 15,1 33-13-15,0-30-14 0,2 7-10 0,-1-4-7 16,0 2-13-16,1 2-2 0,-2-1-4 0,-1-1-1 0,1-1-12 15,-1-2 3-15,0 2-21 0,-3-2-16 16,3-1-56-16,0-4-34 0,0 2-38 0,-5 12-53 0,5-19 138 16,0 2-122-16,2 0-22 0</inkml:trace>
  <inkml:trace contextRef="#ctx0" brushRef="#br0" timeOffset="136611.621">25791 17747 993 0,'-4'-103'524'0,"7"97"-255"0,0 0-153 0,1 3 56 15,-2-3-18-15,5 6-18 0,-2-2-20 0,2-1-49 16,1 3-13-16,5 0-13 0,-1 0-5 0,2 0-19 16,1-2-5-16,-1 2-5 0,-1-1-7 0,5 1-14 15,-6 0-13-15,5-3-10 0,-4 1 5 0,-3 2-68 16,1-2 18-16,-3 3-74 0,-1-1-34 0,0 2 127 16,-7 2-88-16,-6 2-30 0</inkml:trace>
  <inkml:trace contextRef="#ctx0" brushRef="#br0" timeOffset="136822.559">25646 17861 624 0,'-2'9'482'0,"2"-4"-174"0,-2 3-167 16,3 5 184-16,-1-8-175 0,4 2-38 0,-1 2-13 16,6-2-13-16,0 0-15 0,5-2-26 0,-1-2-6 15,-1-3-52-15,3 0 41 0,4 0-9 0,-1-4-1 16,3 0-5-16,-4-3-3 0,1 0-6 0,4 0-1 15,-2-7-3-15,0 2-8 0,-3 0-8 0,-3 0-17 0,1-3 7 16,2 2-70-16,-3-3-30 0,0 6-41 0,-1-2-54 0,2-1 143 16,0-2-110-16,-2 3-41 0</inkml:trace>
  <inkml:trace contextRef="#ctx0" brushRef="#br0" timeOffset="137248.398">26068 17501 1001 0,'7'-47'473'15,"-13"53"-253"-15,-3 1-121 0,0 2 35 0,3 1-16 0,-2-1-22 16,1 2-12-16,-4 8-17 0,3-4-14 0,-1 4-21 16,-1 0-4-16,2 3-4 0,1-4 0 0,-3 4-6 15,4-8-4-15,3 2 3 0,-2 4-3 0,0-8-3 16,2-1-1-16,2-2 0 0,0 3 1 0,4-4-1 16,-1-2 0-16,2-1-2 0,0-1 1 0,7-1 0 15,0-3-1-15,0-3 1 0,1-4-2 0,-1 2-2 16,1 1 1-16,2-6-3 0,1 1 0 0,-4-3 0 15,1 3-2-15,-1 1-1 0,1-5 1 0,3 2-1 16,-4-1 0-16,-3 1-1 0,-1-4 1 0,-2 2-1 16,0-2 0-16,-5-4 1 0,0 5-1 0,-9-4 0 15,0 2 0-15,-2 2-1 0,0 1 1 0,-2 1 0 16,-1 5 0-16,-1 0-2 0,0 0 2 0,2 10 1 16,-1 0 1-16,0 1-1 0,0 4 1 0,0-3 1 15,1 3 3-15,7 0 2 0,-3 1 0 0,1-6 0 0,8-1-2 0,1 1 3 16,0 3 1-16,-1-6-1 0,0 0-4 0,2 0 0 15,14 1-2-15,32-3 0 0,-28-1 0 0,0-1-1 16,3-6-1-16,4 1-4 0,3-1 1 0,-5 1 0 16,-2-2-1-16,5 0-4 0,2 0-2 0,-9 1-4 15,0-1-7-15,-3 5-22 0,-2-3-17 0,-3 2-18 16,1 2-21-16,-8-1-71 0,2 3-42 0,-5 3-60 16,3-2 168-16,-6 1-147 0,-1 1-59 0</inkml:trace>
  <inkml:trace contextRef="#ctx0" brushRef="#br0" timeOffset="137728.331">26156 17703 901 0,'-6'2'490'15,"0"2"-252"-15,0-1-127 0,-1 0 28 0,4-2-7 0,3-3-12 16,-1 0-13-16,1 1-17 0,0 0-41 0,0 0-14 16,0 0-9-16,18-9-10 0,24-12-5 0,-26 11-6 15,3-1-2-15,0-6-3 0,3 5 0 0,-2-3-4 16,-1-5 0-16,-4 6 0 0,3-6-1 0,0 2-3 15,-3 2 0-15,-4 5 1 0,2-3 0 0,-3 6 5 16,-1-2-1-16,-3 0 2 0,2 3 1 0,-4 4 8 16,0-2 2-16,-3 3 1 0,1 0 3 0,-2 2 3 15,-2 1 3-15,1 0 0 0,0 0-1 0,0 0 0 16,-1 5-3-16,0 8 0 0,0 1-3 0,-5 28-4 0,6-28-3 0,0 6 0 16,0-1-2-16,0-3-3 0,1 4 0 15,0-2 0-15,-1 1 1 0,1 1-1 0,1 0 0 0,0-3-1 16,1-4 0-16,0 2 0 0,2-5 0 15,0 3-1-15,1-3 0 0,0-3-2 0,0-2 2 0,1-1 0 16,3-2 1-16,1-1-4 0,-2 1 3 0,2-5-1 16,0-2 0-16,1 1 1 0,0-3 0 0,-1 1-1 15,-2-2 0-15,1 0 1 0,0 0 0 0,-2-1 1 16,1 0 0-16,-4 2 0 0,2-1 0 0,-4-2 0 16,1 2 0-16,-3 1 1 0,0-1-1 0,0 0 1 15,-1 1-1-15,-2 0 0 0,0 1 0 0,-3-1 0 16,0 5 0-16,-3-3 1 0,-2 4 1 0,-1 8 0 15,-3-6 3-15,2 2 0 0,-6 6-1 0,-1 5 4 16,-1-2-1-16,5 1 1 0,-4 2 0 0,-1-3-4 0,4 5-1 16,1-1-5-16,4 1-8 0,0-4-17 0,5-2-23 0,0 2-115 15,8-4-107-15,-1 1 206 0,4 4-149 0,5-12-119 16</inkml:trace>
  <inkml:trace contextRef="#ctx0" brushRef="#br0" timeOffset="138789.201">26860 17399 677 0,'-56'27'437'0,"50"-27"-118"0,-3-1-181 0,6-1 148 15,2 0-135-15,1 2-6 0,-1-1-12 16,1 1-11-16,0 0-44 0,0 0-31 0,0 0 23 0,7 0-57 16,4 1 49-16,6 1-5 0,30 2-18 0,-22-8-6 15,0 3-5-15,3 0-12 0,2-4-3 0,3 1-1 16,0 2-5-16,2-4-13 0,-1 2 7 0,-1-5-2 16,-6 2-4-16,2 1-16 0,-6-2-12 0,-4 2-11 15,2-1-15-15,-10 1-45 0,-3 2-23 0,-7 4-27 16,4-1-29-16,-4 1-20 0,-2 0-34 0,0 0 134 15,0 0-95-15,0 0 10 0</inkml:trace>
  <inkml:trace contextRef="#ctx0" brushRef="#br0" timeOffset="138960.601">27011 17426 724 0,'-4'-1'453'0,"0"1"-171"0,-2 2-138 16,1 2 58-16,1 3-19 0,0 2-15 0,1 0-39 15,-2 5-18-15,1 4-16 0,0-6-16 0,0 5-27 16,-1 0-11-16,5 2-8 0,-7 2-7 0,4 0-12 15,0 2-6-15,4-8-4 0,-3 5-4 0,4-4-19 16,-1-4-12-16,3 2-16 0,4-6-22 0,2-6-63 16,1 4-38-16,-1-4-50 0,3 0-65 0,0-1 183 15,0-3-137-15,0-4-82 0</inkml:trace>
  <inkml:trace contextRef="#ctx0" brushRef="#br0" timeOffset="139255.484">27177 17460 726 0,'9'-10'506'0,"-11"-3"-180"0,1 6-177 0,-2 0 86 15,-5-9-59-15,5 17-20 0,2 6-50 0,-9-1-19 16,2 6-18-16,0-1-13 0,2 3-21 0,1 13-7 16,-2 6-8-16,-2-14-4 0,0 4-9 0,-3 1 0 15,0-1-2-15,3-1-1 0,-3-4 0 0,-1 1-2 16,4-4 0-16,-1 2-2 0,2-5 2 0,0-1-2 0,-2-6 0 16,1 4 0-16,0-2-1 0,-2-4-2 15,9 2 1-15,-10-2 1 0,4-2-2 0,0 2 1 0,-1-3 0 16,1 2 1-16,6-2 1 0,-6-1 1 0,1-1 0 0,7 2 4 15,1 0 0-15,0-2 3 0,-1 1 1 0,0-1 2 16,0 1-3-16,11-2 2 0,4-1-1 0,34-9-3 16,-27 5 1-16,6 1-2 0,2 1-4 0,-1-5-8 15,1 6-9-15,3-3-12 0,-2-1-11 0,-2-3-40 16,2 3-25-16,-4-1-22 0,-1 1 3 0,-3 3-119 16,-1-7-53-16,-3 4 190 0,-3-1-137 0,-7 7-63 15</inkml:trace>
  <inkml:trace contextRef="#ctx0" brushRef="#br0" timeOffset="139444.768">27372 17336 916 0,'-5'-3'504'0,"1"-1"-229"16,2 4-143-16,0 2 65 0,0-2-27 0,1 0-39 16,0 0-17-16,0 0-16 0,-1 9-17 0,0 4-30 15,-7 33-9-15,9-29-6 0,-1 5-9 0,0 0-11 16,0 1 0-16,0-2-8 0,0-2 0 0,1 3-4 15,-3-3-4-15,0 8-1 0,2-3-7 0,-5-6-23 16,1 5-16-16,1 0-16 0,1 0 6 0,-1-3-54 0,-1-4 16 0,-1 2-159 16,0-5 180-16,4 3-93 0,-3-4-46 0</inkml:trace>
  <inkml:trace contextRef="#ctx0" brushRef="#br0" timeOffset="139758.619">27097 17865 851 0,'-5'-4'478'15,"-1"0"-264"-15,-2 0-12 0,2 3-23 0,0-3-102 16,4 4 47-16,2-2-26 0,0 2-14 0,0-1-12 16,0 1-8-16,0-2-15 0,0 1-7 0,13-2 2 15,-3 0-11-15,28-13-10 0,-31 14-6 0,11-3-2 16,1-2-4-16,-4 4-5 0,5-3-1 0,-6 1-9 0,4-2 4 16,2 0-2-16,0-2-2 0,-5 1 0 0,-2 3-4 0,-4-1-2 15,-1 2-1-15,-2 4-1 0,0 2 1 0,-6-1 0 16,4 3 4-16,-7 4 0 0,0 1 2 0,0 1 3 15,-3 1 1-15,-1 2 2 0,2-6 0 0,3 9 4 16,-1-4 1-16,1 2 1 0,-2-1 2 16,4-2 2-16,0 3-1 0,6-8 2 0,-2 5-2 0,2-9 0 15,2-1-1-15,1-1-4 0,3-1-1 0,3-2-3 16,-1-3-6-16,-1-8-11 0,1 4-10 0,1 2-42 16,1-7-25-16,0 0-29 0,1 1-39 0,-3-4 101 15,1 5-83-15,-3 2-21 0</inkml:trace>
  <inkml:trace contextRef="#ctx0" brushRef="#br0" timeOffset="140362.24">27604 17466 1050 0,'22'-20'542'0,"-27"30"-328"0,-5 2-60 0,4 2-87 0,-1-3 34 15,1 1-12-15,5 5-29 0,-2-4-14 0,3-2-14 16,0 1-6-16,4-5-8 0,2 3-5 0,5-4-1 15,5-2-3-15,-5-4-8 0,6-1 0 0,1-3 0 16,-3-5-3-16,6-1-9 0,-3-3 3 0,-1-4-2 16,-3 4 1-16,1-2 4 0,-2 2-4 0,1-7 4 15,0 5 2-15,-5-1 2 0,-1 3 1 0,1 0 1 0,0-3 0 16,-5-1 1-16,1 1 0 0,-2 3 3 0,-2 3 0 16,0-5 3-16,-2 4 0 0,-3 4 2 0,-3 3 0 15,-2 1 4-15,3 0 3 0,-7 10-1 0,1-3 0 0,-5 6 6 16,-2 1 1-16,1 8 1 0,-3-1 2 15,1 5 1-15,-3 3 2 0,-2 3-4 0,3-4 5 0,3 9-7 16,-1-2-1-16,6-3-1 0,-1 1-2 0,3-5-5 16,7 1-2-16,3-9-2 0,0 4-3 0,3-7 0 15,2-5-2-15,3-1-1 0,2-3-1 0,4-2-1 16,2 0 0-16,3 1 1 0,-1-3-2 0,0-1-1 16,-3 0-2-16,6-3-3 0,-1 3-1 0,-6-3 0 15,0-1-4-15,-1 2 0 0,1-4-2 0,0 0-2 16,2-3 0-16,-7 2 5 0,4 0-1 0,3 0 0 15,-1-4 3-15,-2-1 1 0,0 0 2 0,1-1 4 16,-1 2 0-16,2-3 0 0,-6 2 4 0,-2 1 1 16,1 3-2-16,0 7 5 0,0-3 3 0,-6 4 0 15,0 3 0-15,-1-3 2 0,0 0-1 0,0 0 2 0,-2 5-3 16,-1 6-6-16,-2 3 2 0,-8 28-4 16,10-26 1-16,1-2-2 0,0 0-1 0,1-1-2 0,2 0 3 15,2-2 3-15,-1 0-4 0,4-2 5 0,-1 0 0 16,5-3 2-16,-2 0 0 0,-1-2 2 0,3-2-2 0,0-1 0 15,2 0 2-15,0-3-4 0,-3-1 1 0,5 0-2 16,3-2-1-16,5-4-3 0,-3 0-1 0,1 0-2 16,-1 1-8-16,6 1-19 0,-1-4-15 0,-1-1-20 0,-7-2-25 15,3 0-90-15,2 3-66 0,-5-4 165 0,2 0-127 16,-4 0-77-16</inkml:trace>
  <inkml:trace contextRef="#ctx1" brushRef="#br0" timeOffset="150786.331">537 2031 0,'0'0'0</inkml:trace>
  <inkml:trace contextRef="#ctx1" brushRef="#br0" timeOffset="166069.123">29626 12120 0,'0'0'15,"0"0"-15,0 0 16,0 0-1,0 0-15,0 0 16,0 0 0,0 0-16</inkml:trace>
  <inkml:trace contextRef="#ctx1" brushRef="#br0" timeOffset="-179210.768">21009 14318 0,'0'0'15,"0"0"-15,0 0 16,0 0-16,0 0 15</inkml:trace>
  <inkml:trace contextRef="#ctx0" brushRef="#br0" timeOffset="-147844.128">14086 7048 621 0,'-4'1'303'0,"-1"0"-160"0,2-1-83 0,-6 3 18 15,5-2-4-15,-2 2-4 0,2-2-5 0,0 1-26 16,-1 1-5-16,-1 7 3 0,0 4-1 0,-27 25 0 16,28-22 0-16,-1-2 3 0,1 5 6 15,-3-1 0-15,2-1 1 0,1-1-8 0,0-1 7 16,-1 0 0-16,3 0-5 0,2-1-2 0,0-2-5 16,1 4-2-16,1-2-4 0,1-4 0 0,3-1-9 15,-1 1-1-15,5-11-2 0,-2 3-1 0,1 0-3 16,1-7-3-16,4-1 0 0,-1 1 0 0,0-6-3 15,0 4 0-15,-6-2-2 0,6 1 0 0,-4-2-1 0,0-2 0 16,0-2 0-16,-4 0-2 0,0 4 2 0,2-3 0 16,-2-1 0-16,-3 0-2 0,-2 4 1 0,0-2-1 15,-3 3 0-15,-2-2 1 0,0-1-1 0,-1 5 0 16,-2 0 0-16,-2 5-1 0,-1-1-1 0,-1 3 1 16,-1 3-2-16,1 4-9 0,-1-1-9 15,1 5 6-15,0 2-31 0,5-3-65 0,-3-2-39 16,6-2-59-16,2 2 141 0,3-1-138 0,1-4-69 15</inkml:trace>
  <inkml:trace contextRef="#ctx0" brushRef="#br0" timeOffset="-147629.421">14065 7203 1065 0,'54'27'468'0,"-64"-27"-277"0,7-2-115 0,-3 1 42 15,5 1-49-15,1-1-8 0,0 0-2 0,0 0-7 16,2 0-28-16,13-7-9 0,28-17-5 0,-19 17 1 16,3-1-5-16,-1 0-2 0,-6-1-2 0,5 0-2 15,-2 0-6-15,-4 3-7 0,-1 6-13 0,-11-8-51 16,8 3-27-16,-11 6-40 0,5 4-54 0,-9 2 130 16,2-1-104-16,-2 10-29 0</inkml:trace>
  <inkml:trace contextRef="#ctx0" brushRef="#br0" timeOffset="-147277.401">14152 7387 1014 0,'-2'-4'456'0,"-1"1"-259"16,7-1-115-16,-4 3 34 0,0 0-29 0,0 0-8 16,0 0-13-16,13-7-11 0,3 1-34 0,28-14-6 15,-27 12-4-15,3 1-5 0,-3-2-13 0,-2 3-7 16,-4-3-7-16,5 4-8 0,-4-1-7 0,-4-3-11 0,3 2-21 15,-7-3-7-15,3 5 1 0,-4-1 1 0,5 3 0 16,-7-9-1-16,0 5 5 0,1 1 11 16,-3-1 18-16,2 3 7 0,1-3 9 0,-2 0 4 0,-3-2 8 15,3 1 17-15,0 1 10 0,0-3-6 16,-1 0 5-16,-2-1 36 0,3 3 9 0,-2 4 3 16,2 1 5-16,-6 3 6 0,1-2 0 0,2 6 11 0,-1 4 4 15,4 2-24-15,-2 1-4 0,5 6 3 0,-4-9-6 16,4 7-12-16,0 2-4 0,-5 4-1 15,9-1-5-15,-4-3-9 0,-2 3-3 0,2-1-9 0,-1 7 3 16,0-2-4-16,0 1-1 0,4-1-8 0,-9 1-8 16,5 2-13-16,-4 1-13 0,2 1 9 0,-1-5-93 15,2 5-41-15,-1-5-55 0,6-4 141 0,4-5-140 16,-5 2-68-16</inkml:trace>
  <inkml:trace contextRef="#ctx0" brushRef="#br0" timeOffset="-146944.496">14447 7210 1343 0,'-19'-68'559'0,"13"64"-359"16,4-1-130-16,-1-1 25 0,2 5-28 16,-1-4-8-16,4 3-18 0,-2 1-1 0,0 0-29 15,0 0-3-15,0 0-3 0,0 0-1 0,7-1-3 0,6 1-1 0,-1 0 0 16,28-4-10-16,-27 3 8 0,-2 0-1 0,-6 2 0 15,7 0-2-15,-2 2-2 0,-1-1 2 0,-2 2 1 16,0 6-1-16,-6 1-1 0,7 3 1 0,-2-2 1 16,-8 8 0-16,2-3 4 0,-4 3-2 15,2 1 0-15,-5-2 2 0,2 0 0 0,-2 0 1 16,1-1 0-16,2-1 1 0,-2-2 1 0,1-5 0 16,0 3 1-16,2-5 1 0,9 3-1 0,-6-7 1 15,1 7 1-15,2-8 0 0,0 2-1 0,3 0-1 0,3-1 0 16,0-5-1-16,-5 0-3 0,6 2-7 0,2-4-38 15,-1 1-26-15,1-3-33 0,-1-1-49 0,2-1 106 16,2 3-86-16,0-2-31 0</inkml:trace>
  <inkml:trace contextRef="#ctx0" brushRef="#br0" timeOffset="-146647.748">14653 7286 857 0,'-2'-1'486'0,"0"0"-247"0,-1-1-134 0,-3-2 111 16,4 3-125-16,1 0-11 0,0-1-26 0,0 1-11 16,-1 0-14-16,1-2-8 0,4-5-14 15,1-2-2-15,5-3-4 0,35-28 0 0,-31 28-3 16,1-6 0-16,2 7 2 0,0-5-3 0,-4 3 1 0,-8 4-1 0,3 1 1 16,2-1 0-16,2 6-1 0,-6 0 1 15,-1 1 0-15,-3 2 2 0,4 3-1 0,-5-2 1 16,0 0-1-16,0 0 1 0,0 0 1 0,3 13-1 15,-1-2 1-15,9 32-1 0,-11-29 1 0,0-1 0 16,0 1-1-16,1-3 1 0,-1 5-1 0,5 3-2 16,-10-5-5-16,4 0-18 0,1 3-13 15,-3-2-18-15,1 2-18 0,-2 0-109 0,-1-2 136 16,5-1-86-16,1 1-47 0</inkml:trace>
  <inkml:trace contextRef="#ctx0" brushRef="#br0" timeOffset="-146261.268">14984 7219 854 0,'-44'-4'399'0,"34"2"-209"0,4-1-99 16,-3 3 20-16,7 0-11 0,-2 0-9 0,3-2-19 15,0 1-14-15,1-1-15 0,0 1-12 0,0 0-18 16,0 0-4-16,12-6-2 0,-1-7-2 0,30-22-1 0,-34 24-3 16,13-3 0-16,-2 5 1 0,-3-3-2 0,2 3 0 15,-2 2 0-15,-1 1 1 0,5 7 0 0,0-2 0 16,-11 3 1-16,-2 6 3 0,3 4 2 0,-4 3 2 15,-3 4 1-15,-1 6 4 0,-4-6-1 0,-4 10 0 16,2-3-1-16,0 0-2 0,-5 1 0 16,4-5-6-16,-2 1 2 0,3 0-8 0,-1-2-5 15,2-5-8-15,2 2-12 0,-1-4-17 0,3-7-20 0,0 1-87 16,3 1-60-16,0-7 149 0,2-2-112 0,2-1-49 0</inkml:trace>
  <inkml:trace contextRef="#ctx0" brushRef="#br0" timeOffset="-145943.017">15309 7063 638 0,'26'-60'369'16,"-26"60"-179"-16,0 2-6 0,-1-1-7 0,0-1-88 15,0 0 38-15,0 0-11 0,0 0-13 0,0 2-25 16,0 6-6-16,0 1-8 0,-1 1-3 0,1 2-17 16,4 26-2-16,-3-26-7 0,0-1-3 0,-2-3-12 15,2 2 0-15,2 0-5 0,-1-1-4 0,-1-2-5 0,3 0-2 16,-3 1 0-16,0-2 0 0,1 3-1 0,-1-2-3 16,0 1 3-16,0 5 3 0,0 3 0 0,-1-3 1 15,-2 3 0-15,0 9 0 0,3-3 1 16,-4 4-3-16,1 3 0 0,2-2-16 0,0 0-15 15,1 2-17-15,2-5-21 0,1-7-89 0,0 5-66 16,3-14 154-16,-1 5-121 0,-1-12-81 0</inkml:trace>
  <inkml:trace contextRef="#ctx0" brushRef="#br0" timeOffset="-145691.037">15332 7376 1191 0,'1'-50'514'0,"2"44"-328"0,3 1-124 16,3 1 13-16,-2-1-10 0,4 2-16 0,-3-4-8 16,2 2-15-16,0-1-28 0,-1 0-18 0,-1 0-14 15,0 1-16-15,-3-1-19 0,2 0-56 16,-1 0-28-16,-1 3-38 0,0-1-14 0,1 4-43 0,-2-6 146 16,-1 2-106-16,1-1 1 0</inkml:trace>
  <inkml:trace contextRef="#ctx0" brushRef="#br0" timeOffset="-145558.966">15472 7181 372 0,'17'-62'291'0,"-17"53"-75"0,0 5-101 0,0-3 75 16,0 0-13-16,-4 1-14 0,0 0-14 0,3 1-31 16,-1 0-11-16,-1 1-8 0,2 3-11 0,0 0-24 15,0 1-5-15,0 0-1 0,0 0-6 0,0 0-14 16,0 2 0-16,-1 13-5 0,-1 1 3 0,-1 31-4 16,2-30-1-16,1-3-8 0,1 7-3 0,0-2-2 15,2-1-2-15,0-2-2 0,-2 1-6 0,2-2-1 16,1 0-6-16,0 1-7 0,-1-4-43 0,0 1-30 15,3-1-41-15,-4 3-65 0,2-2 128 0,-1-2-100 16,4-1-38-16</inkml:trace>
  <inkml:trace contextRef="#ctx0" brushRef="#br0" timeOffset="-144941.065">15754 7078 760 0,'-84'3'316'0,"75"11"-159"16,-8-4-79-16,7 5 42 0,-1-1-31 0,6 1-5 15,-1 0 11-15,1 0-10 0,3 1-8 0,1-8-14 16,1 4-1-16,4-3-4 0,5-1-2 0,4-2-4 15,-3 0-14-15,-3-7 3 0,9 2-4 0,1-1-11 16,1-3-6-16,5-2-2 0,-9 0-3 0,-1-1-8 16,4-5-3-16,1-2 1 0,-3 0-1 0,-2 0 1 15,-5-6-2-15,-2 7-2 0,4-8 3 16,-8 3-2-16,2-1 0 0,-4 4-2 0,-1 1 0 16,-2 2 2-16,-3-3-1 0,-6 1 0 0,0 11 0 15,-2-2 3-15,-5 4-1 0,6 9 3 0,-6 4 0 16,0-2 0-16,2 19 2 0,2-4 3 0,-2 0 0 15,5 4 0-15,-2-2-1 0,1 2 2 0,5-2-2 16,-1-5 2-16,4-1-1 0,0-2-1 0,3-2-2 0,5-3-1 16,5 0 2-16,-3-2-3 0,3-2 0 0,4-3-1 15,0-2-2-15,9 0 1 0,2-5 0 0,-1 1-2 16,-4-2-1-16,5-8-3 0,0 4-2 0,-1-6-2 16,-2 0 0-16,-5-1-4 0,2-3 0 0,-3 0-1 15,-2-2-2-15,-1 1 5 0,2 1-1 0,-4-5 1 16,1 2 0-16,-3-3 1 0,2 2 1 0,-6-4 2 15,3 0 1-15,-5-3-2 0,1 1 3 16,-2 4 1-16,1-1 0 0,-1 1 5 0,0 7 2 0,-1 1 4 16,1-1 4-16,-1 6 3 0,0 4 1 0,1 3 1 0,-1-1 8 15,0 1-4-15,0 0 2 0,-1 0-5 0,2 0 1 16,0 0-2-16,0 11-2 0,2 5 0 0,3 29-6 16,-1-23 0-16,3 1-1 0,-7 0 0 15,8-2-6-15,-3 3 2 0,2-5-3 0,-2 0-1 16,1 4-1-16,-2-6 0 0,1 0-20 0,3 2 9 15,-6 2-88-15,1 0-50 0,-2 2-78 0,-1-2 164 16,0-1-128-16,0 1-67 0</inkml:trace>
  <inkml:trace contextRef="#ctx1" brushRef="#br0" timeOffset="-174784.089">22274 14200 0</inkml:trace>
  <inkml:trace contextRef="#ctx0" brushRef="#br0" timeOffset="-143845.789">16554 6885 1076 0,'-1'0'460'0,"-1"0"-287"0,-2 1-108 0,3-1 43 16,0 0 3-16,0 1-32 0,-2 3-5 0,1 2-9 0,1 1-1 16,3 5-9-16,3 2-4 0,25 22-23 0,-13-26-12 15,0 0 5-15,2 0-4 0,-4-3-2 0,2 1-7 16,0-1-2-16,-3 0-2 0,0 0-3 16,-5 0 2-16,0-1-33 0,-5-2-17 0,3 2-19 15,-5-1-62-15,1 1-33 0,-7 1-32 0,-1 0-39 16,1-3 124-16,-4 4-92 0,-2-4-15 0</inkml:trace>
  <inkml:trace contextRef="#ctx0" brushRef="#br0" timeOffset="-143488.182">16535 7139 417 0,'-10'2'307'0,"3"1"-106"0,0 2-71 16,1 4 54-16,0-1-14 0,3 0-9 0,2-2-28 16,-2-4-13-16,3 2-12 0,0-4-12 0,0 0-26 15,0 0-6-15,0 0-9 0,3-1-6 0,10 0-17 16,-1-1-4-16,35-10-9 0,-28 4-3 0,-3 2-9 15,4-6-1-15,-3 1-2 0,4 2-2 0,-6 0 0 0,1 4-2 16,-6 4 2-16,1-3-1 0,-2 4 0 16,-5 4 0-16,-3 4 0 0,0 2 2 0,-10 4 0 0,2 0 0 15,3 0 0-15,-7 5 1 0,3-2 0 16,-2 1-1-16,0-3 0 0,-7-2-1 0,12 4 0 0,-10-5 0 16,7-1 0-16,-2-2 3 0,2 0-2 15,5-6 1-15,-2 0-1 0,5-2 0 0,0-1 2 16,0-1-2-16,0 0 0 0,0 0-1 0,0 0 1 15,2-5-2-15,2-3 1 0,1 0-1 0,1-1-1 0,35-27 0 16,-34 26 1-16,5 2-2 0,-3-1 1 0,3 2 0 0,0-2-1 16,4 4 1-16,0-2 1 0,-5 3 0 15,5 3-13-15,-3-6-7 0,-3 5-11 0,2-1-9 16,-4 4-3-16,1-1-8 0,-3 1-69 0,-1 9-27 16,-3-4-66-16,2 4-35 0,-6 0 161 15,-2-2-130-15,-1 6-87 0</inkml:trace>
  <inkml:trace contextRef="#ctx0" brushRef="#br0" timeOffset="-143231.385">16614 7392 636 0,'-12'7'372'15,"1"1"-146"-15,-1-1-113 0,3-3 65 0,7-3-36 16,-2 1-13-16,5-2-12 0,-1-1-15 0,0 0-32 16,0 0-7-16,11-1-8 0,4-4-8 0,27-12-3 15,-26 10-12-15,1-4-5 0,1 1-4 0,0-1-9 16,-2-3-4-16,1-2-2 0,-3 4-1 0,2 1-12 15,-3 1 3-15,3-3-20 0,-1 2-12 0,-4 3-14 16,0 0-16-16,-3 3-20 0,3-1-70 0,-6 4-35 16,4-3-37-16,-6 5-44 0,-1 0 167 0,-1 1-126 15,-1 0-25-15</inkml:trace>
  <inkml:trace contextRef="#ctx0" brushRef="#br0" timeOffset="-143005.576">16821 7257 529 0,'-56'77'378'0,"50"-73"-119"16,1 3-128-16,0-4 88 0,-1 1-62 0,1 8-18 0,5-2 21 15,-7-1-53-15,6 2-42 0,-1 1-12 0,1-2-9 16,0 6-10-16,1-5-8 0,0 1-5 0,-5-5-45 16,10 5 20-16,-4-1-15 0,0-1-14 15,-1-4-22-15,4 5-81 0,-2-3-49 0,4 3-89 0,3-5 184 16,-1-2-175-16,-1 0-80 0</inkml:trace>
  <inkml:trace contextRef="#ctx0" brushRef="#br0" timeOffset="-142843.848">16890 7013 1443 0,'9'-63'658'0,"-12"63"-428"0,-2 0-172 0,5 3 19 16,-1-3-8-16,1 0 11 0,0 0-29 0,0 0-22 15,0 0-91-15,6 3 75 0,6-1-3 0,-3 4-7 16,31 32-4-16,-31-29-36 0,5 0 12 0,4 1-11 15,-7 0-13-15,0 1-16 0,0-1-57 0,-1 1-28 16,0-2-34-16,-7-3-33 0,1 6 135 0,1-1-103 16,-4 0-23-16</inkml:trace>
  <inkml:trace contextRef="#ctx0" brushRef="#br0" timeOffset="-142389.877">16939 7172 1088 0,'-85'24'557'0,"81"-29"-308"0,2 1-173 16,4 2 26-16,1-3-16 0,-3 4-13 0,0 0-12 16,0 0-32-16,2-1-68 0,11-10 51 15,30-28-5-15,-28 32-5 0,2-7-1 0,-3 10-1 16,0-4 0-16,1 9-4 0,-4-3 1 0,-5 6-1 16,-1 2-2-16,-2 4 2 0,-3 3 0 0,-2 5 0 15,1-2 1-15,-4-2 2 0,-2 2 1 0,1 4-2 16,-1 1 3-16,-1-6-2 0,2-1 1 0,-4-1-2 0,1 2 2 15,2-5 0-15,-1 3 0 0,5-8 1 0,-3 0-1 16,3 0 2-16,5-4-1 0,-3 0 2 0,1-1-3 16,0 0 0-16,0 0 1 0,0 0 0 0,0 0-2 15,6-5 1-15,3 0-2 0,3-2 1 16,21-17-1-16,-25 21 1 0,2 2 0 0,-1 0 0 0,0 2 1 16,0 2 0-16,4-1 2 0,-1 0-2 0,0 3-4 15,3-1-5-15,-7 1-3 0,4-1-3 16,-1-1-2-16,-11-2-5 0,3 3-3 0,2 0 0 15,-5-3 6-15,-1 0 3 0,1 0 0 0,-1 0 5 16,0 0 2-16,1 0 4 0,-1 0 3 0,0 0 3 0,-1 0 3 16,1-1 2-16,0-1 3 0,0 1 3 15,0 0-1-15,0 0 2 0,0 0 0 0,0 0-4 16,1-3-1-16,2-5-2 0,1-3-1 0,21-25-4 16,-9 24 2-16,2 0-3 0,-7-3-1 0,1-1-2 15,0 1 0-15,1 2 0 0,2 2 0 0,-5-2-1 0,3 6 1 16,-7-1-1-16,7 3 2 0,-2 2 2 0,-5 3 4 15,-1 3 2-15,2 3 8 0,-8 4 2 0,2-2 1 16,3 5 2-16,-1 7-1 0,-1-3-1 0,2 5-3 16,-3-5-1-16,0 1-8 0,5 4-2 15,-5-6-3-15,1 5-9 0,0-5-36 0,-1 0-19 16,0 1-30-16,1-1-36 0,-1 1 86 0,0-2-73 16,0 2-24-16</inkml:trace>
  <inkml:trace contextRef="#ctx0" brushRef="#br0" timeOffset="-142186.897">17130 7416 914 0,'0'0'450'0,"4"1"-236"0,4 2-118 0,-2-2 51 15,0-1-23-15,2 1-13 0,-2 0-14 0,5 0-26 16,-1-2-16-16,3-1-12 0,2 0-11 0,-2 0-17 16,2-1-5-16,3-5-4 0,0 0-6 15,1 3-7-15,-4-6-10 0,-1 3-9 0,-1-2-35 16,-1 3-20-16,1-3-24 0,-7 4-35 0,1 2 90 15,2 1-70-15,-2-1-17 0</inkml:trace>
  <inkml:trace contextRef="#ctx0" brushRef="#br0" timeOffset="-141776.3">18024 7083 1159 0,'6'-7'498'0,"-8"0"-308"16,2 3-112-16,-6-6 22 0,3 7-8 16,0 0-5-16,-3 0-5 0,5 2-22 0,-5-3-15 0,-2 4-4 15,1-3-11-15,-3 2-12 0,1 1 0 0,-1 3-3 0,-3 2 0 16,-2 3-1-16,1 0 0 0,1 2-6 15,-5 3 4-15,3-1 0 0,-2 2 1 0,3 4 0 16,2-2 0-16,0 2 0 0,5-1 0 0,2 2 2 16,2 1-4-16,1-1 0 0,4-5 0 0,-1 2-3 15,4-4 0-15,0 3-2 0,6-7 1 0,1 2-2 16,6-5 1-16,1 1-1 0,-1-2-2 16,1-2 1-16,1 1-1 0,-5-4-1 0,6 0-1 15,-6-1 1-15,-3 0-2 0,-1 0 0 0,-5 0 2 0,2 2-2 16,-8 0 1-16,2 0 1 0,-10 0-1 0,1 3-1 15,-3 0 1-15,-3 3 1 0,-2 5-2 0,-9-1 0 16,6 0-6-16,-4 8-2 0,3-2-7 0,1 0 2 16,-3 1-50-16,4-5-30 0,2 1-41 0,6-3 95 15,-3 2-68-15,14-7-28 0</inkml:trace>
  <inkml:trace contextRef="#ctx0" brushRef="#br0" timeOffset="-141444.056">18322 7207 627 0,'-1'-2'370'0,"0"1"-150"0,0 0-118 16,0 0 44-16,0 0-8 0,0 0-3 0,-2-6-9 15,1 2-32-15,1 2-9 0,-1-2-10 0,-1 0-3 16,2 3-9-16,-8-2-4 0,-5-4-4 0,-25-7 0 16,23 20-6-16,1-3-2 0,3 10-3 0,-4 1-3 15,1-3-12-15,2 5 2 0,-2 1-4 0,0-2-3 16,6 0-5-16,6-1-3 0,-6 4-1 16,4-3-4-16,0-1-2 0,7 0-2 0,-2 0 0 0,7 3-2 15,-1-3-1-15,-3 1-1 0,7-5 0 0,4 0-6 16,-2 3-6-16,7-7-11 0,0-1-12 0,0-1-50 15,2-2 18-15,-1-2-89 0,-2-3 31 0,1-6 65 16,-2 3-67-16,2-5-11 0</inkml:trace>
  <inkml:trace contextRef="#ctx0" brushRef="#br0" timeOffset="-141063.061">18404 6960 1380 0,'-8'-1'620'0,"-1"2"-386"0,-2 3-78 0,8 1-21 0,-3 2-91 16,3 3 28-16,-3 0-17 0,6 6-23 16,0-3-6-16,5 5-6 0,0 0-5 0,-4 5-27 15,7 0 18-15,-4 4-1 0,3 1 0 0,-5-5-3 0,2 0-1 0,-1 2 1 16,-2-1 1-16,1 0-3 0,-1-8 1 0,1 2 1 16,-1 1-1-16,-1-1-1 0,0 1 0 0,-1-9 1 15,1 0-1-15,0 0 0 0,0-5 0 0,0-3 0 16,0-7 0-16,0 3 0 0,0 1 0 0,0 0-2 15,2-10 2-15,2-5 0 0,10-27 0 16,-12 22-1-16,4 2 1 0,-3-3 0 0,5 5-1 16,-2 0 1-16,3 0-1 0,-1 1 0 0,3 7 0 15,-3-3 1-15,2 8 0 0,0 1 0 0,-1 0 0 16,1 4 0-16,1 2 2 0,-5-1-1 0,3 1 0 0,1 6 1 16,-5 2-2-16,3-1 2 0,1-2 0 0,-1 3-1 15,-4 1-1-15,0-2 0 0,0 5 1 0,0-5-11 16,3 2-5-16,-4 3-9 0,-3 3-10 0,1-7-32 15,2 1-23-15,-4-7-25 0,1 0-35 0,0-2-8 16,0-3 90-16,0 0-76 0,0 0-10 0</inkml:trace>
  <inkml:trace contextRef="#ctx0" brushRef="#br0" timeOffset="-140682.88">18785 7228 1226 0,'-4'-28'467'0,"-4"21"-325"15,1 6-94-15,4 4 24 0,1-2-30 0,2 2-6 0,0-3 6 0,0 0 13 16,0 0 2-16,0 0-10 0,4 5-3 0,0 2-2 16,1 0-4-16,10-4-2 0,24 25-6 0,-27-26-13 15,-2 2-1-15,2-1-3 0,-2-2-3 0,2-1 0 16,-7 1-1-16,3 0-2 0,-1 4 0 0,-3-7 1 15,1-4-4-15,-2-3-1 0,1 5 2 0,-3-5-2 16,1 1-2-16,-2 0 1 0,-2 1 0 0,-1-3-2 16,-4 3 3-16,1 4-2 0,-3-2 0 0,-5 4-1 15,3-1 3-15,-1 1 2 0,-1 3 5 0,-1 0 5 0,4 5 1 16,-4 1 9-16,6 1 2 0,0 2 3 16,-2 0 2-16,1 0 1 0,2 3-1 0,2 0-1 0,-1-1-2 15,2 1-5-15,2-2-3 0,0-1-3 0,2 1-3 16,1-1-3-16,5 1-4 0,0 1-3 0,2-3 0 15,-2 0-7-15,6-1-6 0,-2-2-10 0,6-2-41 16,6-5-28-16,-4 0-34 0,2-2-49 0,4 2 111 16,-3-10-90-16,6 5-30 0</inkml:trace>
  <inkml:trace contextRef="#ctx0" brushRef="#br0" timeOffset="-139889.957">19342 6930 1117 0,'11'-81'482'0,"-15"78"-294"0,1 2-107 0,0 3 24 0,2-2-3 15,-1 0 0-15,1 0-1 0,-1 14-16 0,0 4-9 16,-6 34-3-16,4-29-15 0,-1 2-11 0,-1 4-5 0,1 3-3 15,0-1-6-15,2-2-11 0,0 2-2 16,0-5-11-16,3 1 4 0,0-2-6 0,0-10-1 0,3 4-1 16,0-4-1-16,0-2-1 0,2-4 0 0,-2-3-1 0,1 0 1 15,1-4 1-15,1 3-1 0,-1-4-2 0,-4-4-1 16,0 0 2-16,-1 2-1 0,-1 0 0 0,0 0-1 16,-1 0-1-16,1 0-1 0,-2-9-2 0,-1 2 0 15,-2-1-1-15,-21-29-4 0,18 21 0 0,-3 3 0 16,-1-3-2-16,-1-1 0 0,-1 5 0 0,2 0 1 15,0-3 2-15,0 6 4 0,1 9 0 0,-1-4 3 16,7 10 5-16,1 1 4 0,-5 6 4 0,0-6 1 16,7 11 3-16,-3-1 3 0,5-1 2 0,-4 0-1 0,-2-2-2 15,7 3-1-15,2-3-1 0,5 6-2 16,-6-8-3-16,7 1-4 0,-3-3 2 0,10 5-4 16,-7-7-2-16,4 0 0 0,1-2-1 0,1-1-1 15,0-3-1-15,0-1-2 0,1 0-3 0,-6-5-1 0,5 3-5 16,-2-3-3-16,2-4-3 0,-5 2 0 0,3-2-2 15,-1 1 0-15,-4 1-1 0,2 1 3 0,-3-1 3 16,-1 4 2-16,-2-7 1 0,-1 3 1 0,0 1 2 16,1-3 1-16,0 0 0 0,1 6-1 0,-1-5 3 15,3 5-1-15,-3 0 1 0,5-1 0 0,0 2 3 16,0 0 0-16,2 0-2 0,-3-1 4 0,6 3-1 16,0 0 1-16,1 0-1 0,-3-2 0 0,1 2-5 15,2 2 0-15,-6-2 0 0,3-4-3 0,-5 0-1 0,1 4 1 0,-2-4-2 16,1 2 2-16,-7-3 3 0,1 5 2 0,0-2-2 15,0 2 4-15,0-1 1 0,0 0 0 0,-1-1 1 16,0 1-3-16,0 0 3 0,0 0-3 0,0 0 2 16,0 0 3-16,-1 0 0 0,1 0 5 0,0 1 3 15,-3 0 5-15,1 1 3 0,-2 1 2 0,0 5 1 16,-1 3-1-16,1 5-2 0,1 28-1 0,8-31-4 16,7-3-3-16,-1 1-2 0,1-2-1 0,-2-5-3 15,8 3-3-15,-12-6-2 0,11-1-5 0,2-2-3 16,-6-4-8-16,0-1-6 0,3-2 1 0,-1 2-2 15,-4-6 0-15,6 2 3 0,-5 2 1 0,-3-5 4 16,2-2 7-16,-2 2 5 0,-2 1-1 0,-2-1 3 0,1 3 2 16,-3-4 0-16,-1 3 0 0,0 7-1 0,0 0-1 15,-1-1-11-15,-1 2-18 0,0 5-27 0,0 0-122 16,0 0-102-16,1 0 212 0,0 0-161 0,0 0-125 16</inkml:trace>
  <inkml:trace contextRef="#ctx0" brushRef="#br0" timeOffset="-139582.896">19798 6761 1113 0,'-22'-22'550'0,"21"28"-255"15,0-2-132-15,-2 0-35 0,3 4-57 16,0-1 17-16,0 2-50 0,1-1 20 0,0 0-12 0,3 3-1 15,2 2-3-15,-1-1 1 0,-1-2-7 0,1 2-7 16,-6 3 2-16,5 1-1 0,-3 2-4 0,-1 1-3 16,0 6-1-16,0-2-6 0,0 1-5 0,2-3-3 0,1 12 2 15,-3-7-4-15,2 0-2 0,-2-2-1 0,2 2-1 16,0-1 0-16,2-2 0 0,1 4 1 0,-2-12-53 0,3-1-22 16,0 3 14-16,1-9-184 0,0-3 190 0,-1 0-113 15,-3 1-83-15</inkml:trace>
  <inkml:trace contextRef="#ctx0" brushRef="#br0" timeOffset="-139130.275">20066 7042 1101 0,'-1'0'446'0,"0"0"-293"0,-8 3-91 0,8-3 12 16,0 0 2-16,0 0 9 0,-1 2 4 0,-2 4-4 15,0 2-7-15,3-3-9 0,2 6-7 0,-1-7-9 16,4 6-3-16,-3-2-11 0,11-3-3 0,25 29-12 0,-24-31-6 0,4 0-1 15,-2-3-2-15,-2-3-5 0,0-2-3 0,-1 2 0 16,2-4-2-16,0-5-2 0,-1 3 0 0,-3-1 0 16,-1-1-1-16,0 3-3 0,0-4 1 0,-7-1-2 15,1 8 1-15,-3-4-2 0,2-3 0 0,-9 4-2 16,-1 0 1-16,-4 1 1 0,0 1-1 0,-4 6 2 16,-3-1-2-16,1 8 4 0,-3 4 3 0,-3 4 2 15,3 0 3-15,-1 5 11 0,1 4 5 0,5-4 2 16,-1 5 4-16,3-6 4 0,4 2 1 0,8-4 4 15,0 1 0-15,0-4-12 0,4-1-3 16,4-2-3-16,3-1-2 0,2-3-3 0,1-1-3 0,7-3-8 16,-3 3-2-16,4-3 0 0,3-6-5 0,2-2-19 0,2 3-12 15,1-2-18-15,-2-4-17 0,-2-1-19 0,0-4-87 16,-1 4-58-16,0 2-86 0,-3-2 217 0,-5 3-154 16,-4 4-108-16</inkml:trace>
  <inkml:trace contextRef="#ctx0" brushRef="#br0" timeOffset="-138413.013">20825 6875 875 0,'22'-54'407'0,"-32"55"-213"0,0 5-102 0,-1-4 38 16,4 4-22-16,-3 0-7 0,-5 2-3 0,7-1-4 15,0 3-28-15,-1 1-10 0,6 1-6 0,-1 1-3 16,1-1-3-16,5 4-2 0,5-5-1 0,-2 1-5 15,1-2-7-15,3-4-1 0,4 1-2 0,-2-1-4 16,1-3-7-16,4-3-3 0,-2-2-1 0,0-2-2 16,2 2-4-16,-2-8-1 0,-3 1 0 0,4-1-1 15,-2-4 0-15,-4 4 0 0,2-1-2 0,0 1 1 0,-8-1 2 16,0 0-1-16,-1 4 0 0,-3 0 1 0,-4 2 2 16,4-4 2-16,-10 6-1 0,0-1 0 0,1 3 1 15,-4 0 0-15,-3 1 1 0,2 1 0 0,-1 4-4 16,-3 1-2-16,4 4 0 0,-2-1 2 0,1 1-5 15,0 3-2-15,3 2-8 0,1-2-11 0,2 1-34 16,1 0-21-16,3 4-30 0,0-5-34 0,6 3-139 16,0-1 196-16,4-6-129 0,-1 3-62 0</inkml:trace>
  <inkml:trace contextRef="#ctx0" brushRef="#br0" timeOffset="-137834.108">20741 7161 508 0,'-23'83'420'0,"20"-83"-128"0,3 0-142 0,2 1 123 15,-2-1-83-15,0-1-47 0,0 0-13 0,0 0-14 16,5-3-1-16,8 0-52 0,3 0-12 0,25-14-11 16,-23 11-24-16,0 2 1 0,1 0-5 0,1-3-3 15,-2 0-19-15,-2-5 10 0,-4 4-2 0,6 6-12 0,-1-5-3 16,-5 1-9-16,0 4-8 0,-4 2-9 0,-3 1-24 15,-2-1-11-15,3 2 1 0,-6-1-14 0,-1 0-11 0,0 0-29 16,0 0-7-16,-1 0-6 0,1 0 8 0,-1 0-24 16,-8 4-12-16,-3 3 14 0,-27 31 6 0,29-29 29 15,-6-2-12-15,0 0 48 0,3 2 28 0,0 1 84 16,2-3 36-16,2 4 30 0,-2-6 32 0,4 1 48 16,0-2 44-16,3 3-18 0,-1-3-1 0,1 3-23 15,1-3-15-15,3-2-12 0,1 0-16 0,0-2-33 16,0 0-12-16,0 0-13 0,0 0-14 0,0-1-20 15,6 0-9-15,7-3-6 0,1-1-3 0,27-8-13 16,-26 10-3-16,2 0-2 0,0-2 0 0,-2 1-2 0,-2 1-2 16,-2 2-2-16,0-3-7 0,-5 2 3 15,2 0 0-15,-3 0-1 0,-2 2-2 0,-1 0 0 0,-2 0 0 16,0 0 3-16,0 0 1 0,0 0 1 0,0 0-1 16,0 0 0-16,0 0 3 0,0 0 0 0,0 0 2 15,1 5-1-15,0 2 1 0,1 3 4 0,-2-2 5 16,0 0-1-16,0 0 7 0,1 3 8 0,0-3 4 15,8 26 1-15,-7-25 7 0,0-2 5 0,-1 1 0 16,-3-2 5-16,2 3-4 0,4-3-4 0,-3 1-3 16,4-1 3-16,-1 1-7 0,3-5-7 0,2 0-2 15,1-2-3-15,3-1-3 0,-4-1-4 0,3-7-1 0,1-2-4 16,2 0-1-16,0 2-3 0,1-6 2 0,2 2-2 0,-3-1-2 16,5 0-3-16,-1-2 0 0,-5 8-4 0,-1-7-10 15,1 9-8-15,-3-4-9 0,-3 1-10 0,-3 6-49 16,-3-1-31-16,-2 1 14 0,0 2-140 0,-1 1 180 15,0 0-105-15,0 0-36 0</inkml:trace>
  <inkml:trace contextRef="#ctx1" brushRef="#br0" timeOffset="-167638.833">20399 15730 0,'0'0'0,"0"0"16</inkml:trace>
  <inkml:trace contextRef="#ctx0" brushRef="#br0" timeOffset="-136711.76">14539 8067 524 0,'-50'23'309'16,"46"-28"-134"-16,-1-2-82 0,2 1 17 0,3-2 5 0,-3 0 10 16,3 2-4-16,0-2-3 0,0 6-35 0,-1-6-16 15,2 7-7-15,-1 1-5 0,1 7-4 0,-1-7-19 16,0 0 4-16,-1 0-7 0,1 0-2 0,1 14-2 16,0 0-6-16,6 30-3 0,-1-29-6 0,1 2 3 15,0 2-11-15,1-2 5 0,4-6-2 0,1 2 0 16,-1-7 1-16,2-1-2 0,2-2 0 0,-3-3 1 15,1-3 0-15,-3-3-2 0,1-2 2 0,-1-1 1 0,-2-2-2 16,-2-3-1-16,-2-3 0 0,-1 2-1 16,2 1 3-16,-5-1-2 0,-6-4 0 0,2 4-2 0,0 1 1 15,-3 8 0-15,-1-1 1 0,-1 0 0 16,-4 1-3-16,3 7 2 0,3 3-1 0,-8 2 2 16,-1 4-1-16,1-2-2 0,0 2 0 0,4 6 1 0,-3 1 0 15,1 6-1-15,0-7-3 0,4-2-8 0,1 7-34 16,-1-3-21-16,4-4-29 0,-1 3-38 0,2-8 89 15,3 5-74-15,0-2-27 0</inkml:trace>
  <inkml:trace contextRef="#ctx0" brushRef="#br0" timeOffset="-136325.342">14452 8446 1079 0,'-7'4'544'0,"2"-3"-331"15,2-2-76-15,3 1-10 0,0-1-76 0,0 0 33 16,0 0-27-16,0 0-16 0,0 0-8 0,17-7-10 16,27-13-4-16,-26 15-10 0,6-4-2 0,-1-5-2 15,1 6 0-15,-1 0-4 0,-1-1-2 0,2 5-2 0,4-6-6 16,-6 1 2-16,3 6-29 0,-10 0-13 0,-1-1-13 16,4-1-35-16,-11 2-18 0,2-4-16 0,-3 6-13 15,-4 0-43-15,5 0 15 0,-7 1-1 0,0 0 6 16,-1 0 25-16,-1-1-13 0,1 2 44 0,0 0 20 15,-1 0 43-15,-8 2 19 0,-1-1 32 0,-2 3 21 16,-25 12 26-16,26-9 46 0,0 0-9 0,-2 0 31 16,0 2 12-16,3 0 7 0,-2-2-5 0,5-2 1 0,1 4 7 15,4 0-8-15,2 1-10 0,-2 0-26 0,3 2-3 16,-1-2-8-16,1 4-13 0,0-1-9 0,1 1-19 16,-1 1-8-16,0-1-4 0,0 2-9 0,-1 0-10 15,0 0-4-15,1 1-3 0,0-1-4 0,0-3-27 16,-1 0-24-16,3 2-31 0,-2-9-34 0,6 4-163 15,-2-5 207-15,5 0-136 0,-3-2-83 0</inkml:trace>
  <inkml:trace contextRef="#ctx0" brushRef="#br0" timeOffset="-135761.287">14928 8174 1130 0,'-4'-10'496'0,"-4"6"-297"0,4 3-117 0,-3-1 28 0,-2 3-18 15,-4-1 14-15,5 7-3 0,5 5-7 0,-3-1-49 16,-8 0 17-16,2 3-36 0,5 1-11 0,-1 6-3 16,3 4-17-16,0-4-8 0,-8 0-17 0,12 5 31 0,-1-1-27 15,-4-4 24-15,2 0-3 0,-2-2-10 0,3-1 5 16,-2-3-22-16,0-4-33 0,1-1-13 0,3-4-13 16,2 5-12-16,-1-6-9 0,3-7-6 0,-3-6-31 15,5 5 14-15,-2-3 28 0,-2-7 13 0,1 2 11 0,6-4 16 16,1 3 14-16,-5-1 23 0,5 4 34 0,-11-3 17 15,14 4 31-15,-8 0 12 0,4-7 14 0,-6 12 7 16,-1-1 19-16,2-3 0 0,8 9-4 0,2-1-4 0,-6-1-2 16,4 8-27-16,-4 0-11 0,3-5-10 0,3 5-18 15,-5-4-9-15,-2 3-5 0,1-2-4 0,0 2-25 16,1 1 13-16,-2-1 0 0,0 0-3 0,-1-2-14 16,-1 2-6-16,2-1-4 0,-4 1-8 0,0-5-8 15,-1 2-2-15,0 1 0 0,-1-5 1 0,0 0 13 16,0 0 7-16,-1 0 3 0,0-1 6 0,0 0 13 15,0-1 0-15,0 1 8 0,0 0 4 0,0 0 2 16,0 0 4-16,0 0 2 0,0-3 8 0,-2-5-2 16,1 0 3-16,1-1-4 0,-1-28-3 0,2 26-1 15,2-1-3-15,0-3-3 0,4 2-6 0,0 0 0 0,2-1-3 16,-3-3 0-16,-1 1 0 0,7-2-3 16,-4 0 0-16,9 3-1 0,-5-1 1 0,-3-1 1 15,7 5-2-15,-3-3 0 0,2 7 0 0,-4-1 0 16,-4 1 0-16,0 7 3 0,0 3 6 0,0-1 5 15,-2 10 4-15,2 2 1 0,-5 1 6 0,2 4 3 0,-2 2 0 16,1 2-1-16,-2-2-6 0,3 2-4 0,-3 4-5 16,0-2-1-16,0 2-9 0,0-1-7 0,0-1-14 15,0 1-18-15,-3-5-56 0,1-2-35 0,1-2-51 16,2 2-78-16,-1-4 169 0,0-2-131 0,-6-10-37 16</inkml:trace>
  <inkml:trace contextRef="#ctx0" brushRef="#br0" timeOffset="-135529.082">15035 8512 1152 0,'-73'64'501'0,"75"-53"-285"15,4-3-130-15,-2-3 52 0,1 1-46 0,3-1-11 0,4 3-13 16,0-5-20-16,5-1-13 0,-2-2-17 0,0 0-3 16,5 0-23-16,1-2 12 0,-1-1 2 0,-2-2-46 15,0-2-26-15,-6-1-31 0,3 1-41 0,-2-3 95 16,-4 0-81-16,-1-1-32 0</inkml:trace>
  <inkml:trace contextRef="#ctx0" brushRef="#br0" timeOffset="-135342.482">15438 8027 1175 0,'-7'1'520'16,"2"4"-315"-16,0 3-127 0,0 3 20 0,2 3-6 16,-1-1-8-16,0 8-7 0,1-2-35 0,0 0-8 15,0 4-10-15,-2-4-5 0,3 5-10 0,0-1-2 0,-2-4-1 16,3-2-4-16,-1 4 1 0,1-4-7 16,1-2-7-16,0-2-7 0,0-4-33 0,0 2-20 0,1-5-17 15,1 2-21-15,-1-6-27 0,2-3-29 0,-2-5-93 16,-1 5 162-16,0 0-87 0,0 0-33 0</inkml:trace>
  <inkml:trace contextRef="#ctx0" brushRef="#br0" timeOffset="-135141.528">15387 8186 593 0,'-1'-14'387'0,"1"4"-137"0,0 3-126 15,1-2 71-15,0 4-19 0,2 3-22 0,-2-2-18 16,-1 4-42-16,0 0-14 0,0 0-14 0,0 0-12 0,8 2-19 16,2 2-10-16,6 1-5 0,27 10-6 15,-27-10-8-15,4-1-1 0,-1-2-3 0,0 4-2 0,1-4-18 16,-1 1-19-16,-4-4-27 0,1 2-27 0,0 2-106 15,-3 0-82-15,-5-3 194 0,-1 1-154 0,-1 0-60 16</inkml:trace>
  <inkml:trace contextRef="#ctx0" brushRef="#br0" timeOffset="-134921.265">15353 8445 1047 0,'-6'2'475'0,"6"-4"-270"15,3-1-129-15,-3 2 24 0,0-1-10 0,0 1-8 16,7-3-10-16,6-4-33 0,28-16-8 0,-27 13-17 16,4 2 3-16,-1-5-6 0,1 2-4 15,1-2-3-15,-1 2 1 0,0 0-3 0,1-1 1 0,-6 5-1 16,0-4 1-16,-1 8-1 0,2-3-1 0,-7 5 0 16,1 0-1-16,-3 4 0 0,0 2 1 0,-3 4-1 15,-1 0 0-15,-1 3 0 0,-2 3 2 0,1 5-2 16,-4-2 1-16,2-1 0 0,0 5 0 0,0-6-1 15,0 5-2-15,1-2-9 0,0-5-11 0,-1 1-15 16,2 0-16-16,-2-4-63 0,1 1-38 0,1-3-56 16,-1 2 137-16,-2-6-132 0,0-4-53 0</inkml:trace>
  <inkml:trace contextRef="#ctx0" brushRef="#br0" timeOffset="-134702.268">15517 8513 983 0,'-48'14'475'0,"49"-7"-253"0,1-3-125 0,1-3 40 15,3 3-15-15,4-2-13 0,-3-2-11 0,4 1-32 16,3-2-15-16,1-5-14 0,-1 1-9 0,4 1-13 16,0 1-4-16,0-4-4 0,1 1 0 0,0-5-32 15,0 2-17-15,-2-1-19 0,-1 4-24 0,-1-4-7 16,-2 1-108-16,-1 4-62 0,1 0 165 0,-6 2-129 16,2 2-57-16</inkml:trace>
  <inkml:trace contextRef="#ctx0" brushRef="#br0" timeOffset="-134408.013">15823 8219 935 0,'17'-26'384'15,"-22"27"-232"-15,2 2-77 16,2 0 6-16,0-3-1 0,1 0 6 0,0 0 0 0,0 2-10 0,1 5-12 15,1 0-10-15,2-1-15 0,-2-1-4 0,9 2-4 16,1-2-4-16,26 10-11 0,-27-20-4 0,2 2-1 16,1-5 0-16,-2 1-5 0,0-2-2 0,-3-5 0 0,1 0 0 15,-1 1-2-15,0 0 1 0,-2-2 1 0,-1 3-1 0,-5-2 3 16,0 3 0-16,-1 0 3 0,-1-1 0 0,-2 1 2 16,-1-1 3-16,-4 7-1 0,-1 2-2 15,-1 2 2-15,-2 5-1 0,-3 1 2 0,2 5-2 0,-3 2-3 16,0 4 0-16,1 1-1 15,-1 1-1-15,2 0-2 0,0 5-1 0,-1-4-4 0,-1 3-5 16,4-4-22-16,-1 1-20 0,5 3-27 0,2-5-29 0,0 0-117 16,6 1 160-16,-3-4-110 0,8-2-58 0</inkml:trace>
  <inkml:trace contextRef="#ctx0" brushRef="#br0" timeOffset="-134060.414">15835 8407 1064 0,'36'83'521'0,"-38"-81"-281"0,-2 2-141 0,4 0 44 0,-1-4-12 16,1 0-15-16,0 0-14 0,0 0-41 0,0 0-13 16,0-1-8-16,0-1-7 0,7-1-17 0,7-6-4 15,36-22-5-15,-29 16-3 0,0-2-9 0,5-3-7 16,2 8-8-16,-2-8-10 0,2 5-27 0,-4 0-15 16,-2 1-14-16,-2-2-14 0,1 9-29 0,-6-5-8 15,-1-2-4-15,-9 8-1 0,2-1 20 0,-1 5 9 0,-6 2 15 16,-3 0 12-16,2 0 36 0,-1 0 15 0,1 0 15 0,-7 3 21 15,-13 0 17-15,-25 35 13 0,26-28 12 0,8 4 10 16,-5-3 9-16,4 2 20 0,3 2 7 0,3-5-6 16,-2 1 9-16,-1 3-3 0,-9-4-2 15,14-1-4-15,1 0 3 0,-2-4-15 0,4 1-4 0,0 1-1 16,-1 2-7-16,8-2-1 0,5 0-4 0,-10 1-2 16,0 1-9-16,0 1-2 0,1 1-4 0,-1 1-6 15,0-1-9-15,-1 2-6 0,-11 1-1 0,12-1-5 16,0 2-5-16,-2 0-9 0,2 0-11 0,-1-2-18 15,0-2-64-15,6-1-46 0,3-1-66 0,-6-1-115 16,1 0 221-16,1-5-167 0,-1-3-122 0</inkml:trace>
  <inkml:trace contextRef="#ctx0" brushRef="#br0" timeOffset="-133828.689">16170 8202 1075 0,'7'-17'531'0,"-1"0"-300"0,-3 2-147 0,0 4 43 0,-5-4-23 16,2 9-7-16,8 3-6 0,-7 3-23 0,0-2-67 16,3 6 43-16,-4-4-6 0,0 0-10 0,1 6-3 15,3 14-2-15,-6 27 2 0,0-17-8 0,-1-6-2 16,-1 7-3-16,-5 0-2 0,4 3-2 0,-3 3-2 16,8 1 0-16,-3-2-6 0,2-6 0 0,2 3-5 15,1-5-9-15,3-2-10 0,7-3-48 0,-4-7-27 16,1-6-39-16,0-1-51 0,3-3 122 0,1-3-99 15,-3-5-30-15</inkml:trace>
  <inkml:trace contextRef="#ctx0" brushRef="#br0" timeOffset="-133425.568">16441 8103 921 0,'-3'-17'466'0,"2"-1"-251"15,1 8-71-15,1 3-70 0,-1 0 43 0,1 5-13 16,1 0-14-16,-2 1-14 0,0 0-10 0,0-1-19 16,0 2-2-16,0 0-4 0,-1 0-5 0,0 0-6 15,0 0-2-15,-1 19 2 0,-5 24 2 0,4-27-6 16,0 4-2-16,-2-1-3 0,1 6 3 0,-1 2-1 15,1-2-5-15,0-4-2 0,1 3-3 0,0 6 0 16,1-1-2-16,1-2 3 0,1-7-8 0,2 1-2 16,-1 5 0-16,6-15-2 0,-3 7 2 0,5-10 0 15,2-2 0-15,3-6-3 0,-1-1 3 0,0-8-1 16,4-3 1-16,-1-2 2 0,1-5-3 0,-2 0-1 16,0-4 0-16,-3 0-1 0,3 0 0 0,-3 0 1 15,-1-1 0-15,-4 0-2 0,2 1 1 0,-4 1-1 16,0 0 0-16,-4 0 2 0,0 4-1 0,-1 2-2 0,0 3-5 15,-8-3-3-15,4 6 2 0,-3-3-18 0,-2 6-18 0,1 1-56 16,-1 1-35-16,-1-1-41 0,4 7-62 0,2 5 155 16,-4-1-161-16,2 12-55 0</inkml:trace>
  <inkml:trace contextRef="#ctx0" brushRef="#br0" timeOffset="-133160.368">16496 8224 1185 0,'-37'63'548'0,"22"-64"-303"0,5 1-140 0,-1 0 47 16,2 0-28-16,3 1-14 0,4 0-13 0,0-1-20 15,1 0-34-15,1 0-9 0,0-1-8 0,0 0-4 16,8-1-13-16,10-4-3 0,30-8-2 0,-20 4-1 0,7-3-1 16,-2 1 0-16,-3-1-1 0,-2 1-3 0,1-3 0 15,-3-3-3-15,3 5-6 0,-9 1-6 0,-3 1-22 16,3-2-14-16,-6 5-16 0,-1-4-22 0,1 6-82 15,-5-3-51-15,-3 3-79 0,0 3 197 0,-2 1-173 16,-4 3-78-16</inkml:trace>
  <inkml:trace contextRef="#ctx0" brushRef="#br0" timeOffset="-132871.798">16660 8328 876 0,'-6'1'464'0,"6"4"-222"15,-9-6-127-15,3 2 32 0,6 3-11 16,1-4-13-16,-1-2-5 0,0 1-16 0,0 0-17 0,0 0-36 15,0 0-5-15,4-7-10 0,-3 1 0 0,12-1-12 16,30-29-12-16,-28 28-4 0,6 1-3 0,-6-1 1 16,4-1-14-16,-1-2-6 0,-1 1-11 0,-1-2 8 15,-2-1-17-15,-2 0-2 0,3-1-4 0,-1 2-3 16,-5-1 8-16,3-1 6 0,-3 3 4 0,-1-2-3 16,-4 1 20-16,2 2 3 0,-1 0 3 0,-5 2 9 15,1 5 14-15,-4-5-5 0,-1 7 14 0,-1 1 6 16,2 1 9-16,2 0 5 0,0 0 6 0,0 0-7 15,-4 6-2-15,-3 6 6 0,-14 33-13 0,18-28-3 16,-1 4-11-16,2-2-4 0,0-1-4 0,1-1 0 16,-1 2-7-16,1-2-2 0,1 4 0 0,-1 1-2 15,2-3 0-15,0 3-2 0,0-2-2 0,0 0-1 16,0 1-11-16,0-2-13 0,2-2-17 0,0-4-23 0,-1-1 2 16,3-1-157-16,-2-3 168 0,1 2-98 0,0-6-60 15</inkml:trace>
  <inkml:trace contextRef="#ctx0" brushRef="#br0" timeOffset="-132542.382">16639 8551 1250 0,'-13'0'550'0,"2"-5"-319"0,4 5-46 0,0-4-56 15,6 0-18-15,2 0-16 0,6-1-69 0,-5-5 6 16,7 4-10-16,3 0-8 0,4-2-4 0,0 1-6 0,4 0-5 15,0-4-4-15,-2 1-6 0,3 4-3 0,-5-4-4 0,0 1-4 16,-1 3-1-16,0-5 0 0,-4 7 3 0,1-1 2 16,-1 3 4-16,-3 1 4 0,3 1 3 0,-2 0 5 15,-5 1 2-15,2 2 2 0,-4 4 1 0,0 3 4 16,-2-2 1-16,1 2 6 0,-1-1 2 0,-1 4-3 16,0 2 4-16,0-2 1 0,-1-1-1 0,1-3-2 15,1 3-2-15,0-1-3 0,0-2-2 0,3-2 2 16,0-3-1-16,3-1-4 0,-1-3 1 0,0-2 0 15,6-3 0-15,1-3-5 0,-1-4-1 0,3-1-8 16,0 0-6-16,0-1-20 0,5-2-14 0,-5 2-20 0,-2 1-21 16,0 0-95-16,-2 0-74 0,-1 1 178 15,1-1-132-15,-3 4-50 0</inkml:trace>
  <inkml:trace contextRef="#ctx0" brushRef="#br0" timeOffset="-131904.137">17205 8189 1119 0,'-51'-31'481'0,"42"23"-276"0,2 2-117 0,-4-3 31 0,4 5-31 16,5 1-10-16,1 1-6 0,3 2-13 0,-2-1-9 16,0 0-20-16,0 1-2 0,0 0 0 0,3 0-2 15,3 1-1-15,0 0-6 0,4 0-1 0,-10-1-2 16,0 0-1-16,12 3-2 0,3 0-6 0,23 6 1 16,-23-5-3-16,-2-3-1 0,7 6-3 0,-9-5 0 15,2 3 0-15,-3 4-3 0,-1-3 2 0,-6-2 1 16,-1-1-1-16,-4 5 0 0,-1-3 0 0,-4 5 0 15,0 1 2-15,-7-3-1 0,0 6 1 0,5 0-1 16,-5-1 2-16,2 2 6 0,2-2 0 0,-2 4 9 16,-1-2 2-16,10-2 2 0,-7 1 2 0,-1-4 2 0,3 4 3 15,2-4-6-15,4 2 3 0,-1-4-7 0,3-4-8 0,-2-3 0 16,4 0-2-16,-2-1-3 0,0 0-3 0,8-1 0 16,-2-1-3-16,12-6-2 0,27-14 3 0,-24 14-1 15,-3-6 0-15,-1-1 0 0,-2 3-1 0,0 2 1 16,-3-1-1-16,0 2 0 0,-2 3 0 0,-3 0 1 15,-1 5-1-15,-1 1 0 0,-1 0 0 0,-2 3-1 16,-2-3 1-16,0 0-1 0,0 0 1 0,-1 2 0 16,0 11 1-16,-1 1 0 0,-7 29-1 0,5-29 2 15,-2 2-1-15,2-1 1 0,-1-2-1 0,0 0 0 0,2-3 0 16,1 2 1-16,-1-3 2 0,2-3-1 16,1 0 1-16,3-1 1 0,0 1 2 0,3-5 0 0,1 0 1 15,0-1-1-15,1-4-2 0,5 1 1 16,2-6-1-16,0 1-1 0,0-3 0 0,2-1-1 15,-1 1 1-15,2-3-3 0,0 0 2 0,0 1-2 0,0-1 0 16,0-1 1-16,-2 2-7 0,4-1-15 0,0 1-10 16,-3 2-15-16,0 0-19 0,-6-2-77 0,1 2-59 15,-5 3-94-15,2-2 201 0,-3 3-176 0,-3-1-85 16</inkml:trace>
  <inkml:trace contextRef="#ctx0" brushRef="#br0" timeOffset="-131056.164">18154 8150 1165 0,'-15'-40'540'0,"15"37"-312"16,0 1-138-16,1 1 35 0,-2 0-11 0,0 0 5 0,1 0-12 0,0-5-54 15,0-2-10-15,0 7-3 0,0 0-7 16,-1 0-8-16,0-1-3 0,0 2-24 0,0 0-5 0,0 17 29 16,1 32 1-16,-7-28-5 0,4 5 2 15,6-2-3-15,-4 3 0 0,0 0 3 0,-1-1 0 0,1-4-11 16,5 2 0-16,5-4 0 0,3-1-4 0,-9-2-1 16,9-4 0-16,-2-5-1 0,5-6-1 0,-1 2 2 15,-2-4-3-15,3-4 0 0,-2-9-1 16,0 1 1-16,4-6-1 0,-1 0 2 0,-4-2-2 15,5-3 0-15,-2-2-1 0,-3-4-2 0,0 6 1 16,1-2 0-16,-5-1 0 0,-1-1-1 0,0-2 2 0,-3 3-1 16,-1 5 0-16,-2 0 2 0,-1 3 1 0,0 2-1 15,-1 9 2-15,-2 1-1 0,0 5 2 0,-2 4 1 16,-4 10 1-16,3 2 0 0,-1 3 2 0,-2 6 2 16,2 2 0-16,1-2 0 0,-1 7 1 0,5-1-1 15,0-2 1-15,1 4-2 0,1-4-2 0,1 2-2 16,5 0-2-16,0-1 1 0,-1-3-8 0,5-1-9 15,-1-2-9-15,1-4-12 0,-1-2-41 0,-1-6-24 16,0-4-29-16,0 0-32 0,-1-1-36 0,-1-9-49 0,-1-1 146 16,0-3-106-16,-1 3 2 0</inkml:trace>
  <inkml:trace contextRef="#ctx0" brushRef="#br0" timeOffset="-130509.229">18370 8323 625 0,'-8'-11'452'0,"0"5"-155"15,-1-3-147-15,6 4 84 0,-5-1-33 0,6 3-45 16,2 0-20-16,7 1-20 0,-7 1-37 0,0 0-19 15,0 0-11-15,8 0-12 0,6 0-6 0,32-2-15 16,-29-3-4-16,4 3-2 0,-1-3-7 0,-2 2-17 16,4-2-16-16,3 0-12 0,-4-1-17 0,-2 1-47 15,-1-2-22-15,1 4-24 0,-6-5-20 0,5 3-2 16,-7-3-7-16,-4-1-7 0,5 1 16 0,-1 4 46 16,-3-4 29-16,-6-5 35 0,5 4 63 0,-10-3 42 15,3 4 36-15,0-1 38 0,0 1 12 0,-4 3 27 16,1 6 4-16,-2 0-4 0,1 4-32 0,2 2-5 0,-5-3-12 15,-2 6-14-15,1-2-8 0,-2 3-19 16,-2-1-8-16,7 5-6 0,-7-5-8 0,5 4-13 16,0 1-3-16,2-1-3 0,5 1-2 0,-3-1-3 0,1-2-3 15,2-1 0-15,0 2-1 0,6-3-2 16,-2 0-2-16,3-2 1 0,-4-2-1 0,5 1-5 0,-2-4 1 16,-1-1-2-16,3 1-1 0,0-4-1 0,0-1-1 15,-3-1 1-15,3 1-2 0,0-1 0 0,-3-2-1 0,4-1 0 16,-3-2-1-16,1 6 2 0,-1-3-1 0,-2-2-1 15,-2 1 1-15,0-3 0 0,0 0 0 0,-1 2 0 0,-1-3 0 16,-2-1-1-16,1 1 0 0,0 2-1 0,-1-5-1 16,1 6 1-16,-3-3 0 0,0 3-1 15,-1-1 2-15,3 3 0 0,-1 0 0 0,-3 4 1 0,5 2 0 16,-3-1 0-16,4 1 1 0,0 0-1 0,0 0-1 16,0 0 2-16,0 0-1 0,0 0 2 0,0 0-1 15,0 0 1-15,8 1-1 0,1 0 2 0,2-1 1 16,29-1-3-16,-28-7 0 0,5 0-1 0,-2-3 0 15,0 1 0-15,6-1-1 0,-2-1-2 0,-1 1-1 16,1-1-9-16,-5 5-7 0,1 0-5 0,-2 0-23 16,-5 3-9-16,2 4-13 0,-2-1-10 0,-4 4-47 15,1 2-13-15,-3 3-17 0,-3-1-25 0,1 6-47 16,-6-1-36-16,0 3 158 0,0-2-115 0,-3 0-34 16</inkml:trace>
  <inkml:trace contextRef="#ctx0" brushRef="#br0" timeOffset="-130222.843">18878 8149 540 0,'-53'88'372'0,"46"-85"-116"0,-2-1-126 0,6-1 59 16,0 1-25-16,2-1-24 0,0-1-11 0,1 0-22 0,0 0-17 16,0 0-33-16,0-1-10 0,0-1-10 0,5 0-7 15,7-2-5-15,4-3-15 0,26-17-3 0,-25 10-3 16,0-4-4-16,2 3 0 0,1 1-2 0,0-1-3 16,-2-2 2-16,-3-3-1 0,4 5 0 0,-3-1 1 15,-5 1 0-15,2 2 1 0,-7-2 3 0,0 4 5 16,2 0 1-16,3 9 9 0,-12-4 4 0,4 5 6 15,3 1 3-15,-7 0 5 0,-1 0 3 0,1 0-1 16,0 0-1-16,-1 4-10 0,-3 5-1 0,-3 5-6 0,-14 29-1 16,18-25-9-16,-4-2-2 0,7 3-4 0,1 1 1 15,-1-4-2-15,1 5-3 0,-4-3-7 0,2 1-10 16,7-1-31-16,-4 0-22 0,-5 4-27 0,2-7-32 16,-1 2-107-16,3-2-84 0,0-2 214 15,1 3-161-15,-11-3-87 0</inkml:trace>
  <inkml:trace contextRef="#ctx0" brushRef="#br0" timeOffset="-129908.17">18820 8467 987 0,'-5'1'515'0,"-3"0"-254"16,6-3-156-16,0-5 72 0,2 0-67 0,3-3-12 16,-1 5-8-16,7-7-19 0,-1 4-55 0,2-8 17 15,3 4-7-15,1 1-5 0,-1 0-6 0,1 2-6 16,2 1-2-16,-2 2-2 0,1-1-1 0,-3 1-3 15,0 3 1-15,-2 4-1 0,3-3 1 0,-5 3-1 16,0 2-1-16,-4 3 1 0,-1 2-2 0,4 3 1 16,-6 0 1-16,1-2-1 0,-3 4 0 0,1-1 0 15,1-1 0-15,0 0 0 0,-2-2 1 0,-1-1-1 0,1-2 1 16,-1 0 0-16,1 0 3 0,-2-3 4 0,3 0 4 0,-1-3 3 16,1 0 9-16,0 0 1 0,0-1 2 15,0-1 4-15,0 1-2 0,0 0-2 0,9-2-3 16,3-3-3-16,26-13-9 0,-27 9-1 0,0 0-2 15,5 0-5-15,-6-6-2 0,3 3 0 0,-1-3-2 0,-2 14 0 16,1-13-21-16,-2 2-12 0,-1 2-16 0,0-2-18 16,-2 4-76-16,2 3-51 0,0-9-74 15,-4 0 171-15,5 12-154 0,-4-4-72 0</inkml:trace>
  <inkml:trace contextRef="#ctx0" brushRef="#br0" timeOffset="-128541.466">19291 7988 673 0,'-32'-37'395'0,"29"28"-149"0,1 2-113 16,1-1 45-16,0 1-14 0,1 2-13 0,1-3-2 16,3 8-17-16,1-1-15 0,-2 1-41 0,-3 0-12 0,0 0-7 15,0 0-8-15,12 6 2 0,0 1-24 0,29 25-4 16,-26-19-5-16,-3 0-6 0,2 3 1 0,-3-4-7 15,0 2-9-15,0-2-19 0,-1 2-6 0,1-2-49 16,-1 1-29-16,-2-1-33 0,-2-2-44 0,4 2-145 16,-5-1 225-16,-3-3-152 0,1 2-59 0</inkml:trace>
  <inkml:trace contextRef="#ctx0" brushRef="#br0" timeOffset="-128107.739">19240 8264 884 0,'-6'0'462'0,"2"-1"-247"0,-2-1-32 0,5 1-97 16,1 0 45-16,0 0-26 0,0 0-13 0,0-1-18 16,0 1-16-16,11-5-24 0,4-3-5 0,29-17-2 15,-29 13-7-15,1 6-5 0,2-5-2 0,-4 2 0 16,-1 0-2-16,-3 6-4 0,-1-4 0 0,-2 6-3 16,0 0 1-16,-2 1-1 0,-1 1 0 0,-1 1-1 0,-3-1 0 15,0 0-1-15,0 0-1 0,-1 0 0 0,0 5 1 16,-2 10-1-16,0 0 0 0,-8 30-1 0,6-27 1 15,-1 3 0-15,2 2 1 0,1-1 0 0,-2 1 1 16,3-1 1-16,-3-1 3 0,5-5 1 0,2 5 1 16,-2-8 4-16,2-1 4 0,2-2 1 0,-1 0 2 15,4-3 1-15,-1-3 1 0,0-4-3 0,1-1 1 16,0-2-4-16,2-4-3 0,5 1-4 0,-1-4 0 16,-1-3-5-16,4 3 0 0,-5-6-1 0,3 2-1 15,-1 0-1-15,-5-4 0 0,3 3 1 16,-3 0-1-16,-5-3 0 0,-1 3-1 0,4 2 0 0,-9-3 0 15,4 4 0-15,1 3 0 0,-5 2 0 0,-3-3 0 0,0 3 0 16,-4 3 1-16,-2 3-1 0,3 1 0 0,-12 4-1 16,1 1 0-16,-1-1 1 0,5 3 0 0,0 6 0 15,-2 0 1-15,1 0 0 0,2 5 0 0,-2-4 1 16,1 1-1-16,4 3-1 0,2-1 0 0,-1-4-11 16,5 0-12-16,3-3-12 0,0-3-18 0,8 0-72 15,1-4-48-15,4-7-72 0,1 3 163 0,6-2-155 16,2-2-69-16</inkml:trace>
  <inkml:trace contextRef="#ctx0" brushRef="#br0" timeOffset="-127097.331">19607 8118 1152 0,'37'-61'623'0,"-44"58"-378"16,3 3-67-16,4 3-99 0,0 3 34 0,-1-6-10 15,1 0-34-15,-1 1-9 0,0 12-12 0,-2 5-11 16,1 25-8-16,1-25-11 0,0 3-2 0,5-1-6 15,-4-1 1-15,6 3-8 0,2-2 0 0,-1-3-4 16,0 3-7-16,-2-3-21 0,1 0-11 0,-3-2-12 0,4 2-13 16,-3-5-33-16,-1 1-14 0,-2-7-11 15,1 3-9-15,0-5-24 0,-2-2-9 0,-2-2-7 16,1-2-2-16,0 1 10 0,0 0-11 0,0 0 37 0,0 0-21 16,0 0 33-16,-5-1 12 0,-1-9 124 0,1 1 32 15,-31-29 42-15,32 27 47 0,-2 13-8 0,5-11 75 16,2 2 21-16,0 2 24 0,-1-2-96 0,1 4 7 15,1 0 5-15,0-11-33 0,4 1-10 0,-3 5-30 16,2 3-9-16,4 0-13 0,3 0 0 0,-1 0-32 16,1-2-21-16,3 2 9 0,-1-3-5 0,3 0-7 15,-2 0-4-15,1-3-1 0,1 0-9 0,0 0 6 16,1-2 0-16,-1 1 0 0,-3-4 0 0,2 5-2 16,-1-3 1-16,-4 1-2 0,0 5-1 0,-4-2 1 15,1 6-1-15,-1 2 1 0,0 4 1 0,-3 1 2 16,1 3-1-16,-6 3 1 0,1 2 1 0,-1 6 0 15,0-5 1-15,-5 8-2 0,1-7 2 0,-1 5-1 16,2 1 1-16,-1 4-2 0,1-5 1 0,0-1 1 0,2 3 0 16,1-5 1-16,1 3-3 0,0-3 2 15,1-4-2-15,2-4 2 0,1 2 0 0,1-4 0 16,3 0-1-16,1-4 1 0,0 0 1 0,2-2-2 16,2-2 2-16,-1-4 0 0,-1 1-2 0,3-4 0 0,0-2 1 15,-3 1-1-15,1 0 0 0,-4-1 0 0,0 1 0 16,5 1 1-16,-6 0-1 0,-2 2 0 0,-3-1-1 0,-1-7 0 15,2 7 1-15,2-1-1 0,-6-2 0 0,-6 4-1 0,1-6 1 16,1 4 0-16,-1-3 1 0,-1 11-1 0,-3-3 0 16,0 0 0-16,1 4 0 0,-1 1 0 15,2 2 2-15,-4 5 2 0,4 1 1 0,0 0 5 0,2 0 3 16,-1-2 2-16,2 1 3 0,1-2 1 16,4 1 3-16,0-5 0 0,1 0-1 0,0 0 1 0,0 0-6 15,0-1-2-15,5 0-3 0,10-4 1 0,31-12-7 16,-29 7 2-16,5-6-4 0,2 2-3 0,-1-1 1 15,-2-1-1-15,1 3 0 0,2 2-1 0,-2-2-5 16,1 0-5-16,-6 1-8 0,-1 0-4 0,-2 6-25 16,5-3-12-16,-11 6-12 0,1-4-17 0,-2 7-40 15,-2 1-11-15,-3 3 1 0,1 3-28 0,-3 1-22 16,-3 4-8-16,-3 7-2 0,-1-4 10 0,-3 5 30 16,-1 4 18-16,3 3-30 0,-2-4 67 0,-3 1 49 15,2 0 29-15,2-5 26 0,1 4 28 0,3-5 54 16,-3-2 16-16,-1-10 51 0,3 9-21 0,6-7 22 15,-5-1 4-15,-3-6-5 0,4 4 1 0,0-5-30 0,2 0-23 16,8 0-7-16,-2-2-9 0,-5 1-26 0,1 0-9 16,0 0-6-16,0 0-19 0,7-5-10 0,5 4 6 15,-4-9-9-15,29-28-2 0,-20 27 0 0,-5-1-3 16,1-4-1-16,-2 2-2 0,1 0 1 0,0-2 0 16,3 0 0-16,-4 2-1 0,-2 0 0 0,0 3 0 15,-3-3 0-15,0 2 1 0,0-1-1 0,-6 2 1 16,-1 4 1-16,1-1 0 0,0-1 1 0,0 6 1 15,-2 1 4-15,2 1 10 0,-1 1 5 0,0 1 4 16,1 0 4-16,-1 0 7 0,0 0 4 0,-1 0-1 16,0 10-4-16,-1 8-4 0,-5 23 1 0,12-23-9 0,-7 4-2 15,6-2-4-15,0 2-2 0,-3 3-4 0,1-2 1 16,3 0-6-16,-4 2-4 0,-3-2 3 16,6-3-2-16,-3 1-4 0,4-2-4 0,0-1-9 0,1 0-16 15,-3-4-70-15,3 0-49 0,3-5-83 0,-4 0 164 16,0-4-158-16,2-4-82 0</inkml:trace>
  <inkml:trace contextRef="#ctx0" brushRef="#br0" timeOffset="-126232.494">20888 7934 300 0,'-15'-4'319'16,"1"2"-50"-16,0 1-112 0,-1-1 72 0,0 0-27 0,-1-2-7 16,4 3-27-16,-2-1-14 0,2 2-15 15,1-1-11-15,2-2-28 0,2 0-8 0,3 1-12 0,2-1-7 16,1 2-24-16,1 0-12 0,0 0-4 15,0 0-6-15,6-3-14 0,8-2-2 0,30-14-1 0,-23 14-6 16,2-1 1-16,-1-1 2 0,-1 3-5 0,-2 0-2 0,-3 3 0 16,-2 2 0-16,5 2 0 0,-5 3 1 0,-2 2-2 15,-1 1 1-15,-7 7-1 0,1-1 2 0,2 2 0 16,-10 2 1-16,1 8-1 0,-1-1 0 0,-6 2 1 16,1 4-1-16,-4-7 1 0,-2 3 0 0,4 1-1 15,-6-7 2-15,0-5-2 0,2 2 0 0,-1-7 1 16,4 1-1-16,2-4 0 0,0 0-1 0,3-6 0 15,2-1 0-15,4 1 2 0,-1-3-1 0,0 0 0 16,1 0-1-16,0 0 0 0,0-1 0 0,2-6 2 16,4-5-2-16,18-25 0 0,-14 30-1 0,1-2 1 0,1 6 0 15,4 2 1-15,1-3 0 0,0 5 0 0,2 1-1 16,-3 5 0-16,-2-3 0 0,6 0 0 0,-8 2-1 16,2-1 1-16,-3 1-1 0,4 1-2 0,-5-3 2 15,-2 2-4-15,2 3 0 0,-1-4-4 16,-4 1 2-16,1-1-3 0,-5-5 0 0,2 6 3 0,-3-5-2 15,0 0 3-15,0 0 1 0,-1 0 2 0,0 0 1 16,0 0 1-16,0 0 0 0,0 0 1 0,0 0 1 16,-1-1-1-16,1 0 0 0,0 0 1 0,0 0-1 15,0 0 1-15,-3-9 0 0,0-1-1 0,-4-28 0 16,9 26 0-16,0-4 2 0,3-1-2 0,2 2 1 16,-1 0-1-16,2 0 0 0,-1-4 0 0,1 2 1 0,2 1-1 15,0 3-1-15,1-1 2 0,0 2-2 16,3-3 0-16,2 5 1 0,-1 0 0 0,-1 4-1 0,-1-1 1 15,0 2 2-15,0 0-3 0,0 2 1 0,-4 4 1 16,-2 3-1-16,-1 2 1 0,0 4 0 0,-2 2-1 16,0 4-1-16,-3 4 1 0,-1 5 1 0,-1-3-1 15,2-1 2-15,-4-2-2 0,2 6-1 0,-1-2 1 16,2-1 0-16,-1-3-7 0,1-5-10 0,1 3-33 16,1-4-22-16,3 2-25 0,-2-5-27 0,2-7-44 0,1 1 103 15,3-3-84-15,0 1-10 0</inkml:trace>
  <inkml:trace contextRef="#ctx0" brushRef="#br0" timeOffset="-126033.244">21424 7815 1050 0,'8'-7'531'0,"-5"-5"-264"16,1 11-145-16,-4-3 54 0,-5 1-19 0,7 3-37 16,-2-1-19-16,0 1-18 0,-1 0-14 0,0 0-30 0,0 0-5 15,1 3-6-15,1 7-3 0,0 3-11 0,3 29-2 0,1-25-1 16,-5 2-4-16,1 2 0 0,1-4-2 15,-2 3-1-15,1 3-2 0,-4 2-1 0,-5 1 0 0,3 1-1 16,5-3-5-16,-7-3-23 0,1 5-12 0,3-8-18 16,0 1-21-16,3-4-85 0,0-3-66 0,3-3-111 15,-3-1 230-15,10 2-198 0,-2-6-92 0</inkml:trace>
  <inkml:trace contextRef="#ctx0" brushRef="#br0" timeOffset="-125711.365">21641 7877 746 0,'-34'-84'444'0,"26"80"-175"0,5 4-129 16,0-2 49-16,-1-1-18 0,3 1-10 0,0 1-29 15,0 0-16-15,1 1-18 0,0 0-15 0,0 0-25 16,0 0-10-16,1 0-7 0,10 2-9 0,-1 1-14 16,2 1-6-16,34 10 1 0,-29-9-6 0,-2 0-5 15,3-2 1-15,-3 3 0 0,3 2-2 0,-3-2 0 16,1 1-1-16,-6 1-3 0,-3 3-4 0,-1-2-2 16,-2 2-5-16,1 1-5 0,-10-1-17 0,2 3-7 15,-6 1-12-15,-1-2-16 0,-2 1-39 0,1 0-21 16,-4-1-20-16,-2 4-29 0,2-2-84 0,1-4 172 15,-1 1-116-15,-1-4-33 0</inkml:trace>
  <inkml:trace contextRef="#ctx0" brushRef="#br0" timeOffset="-125117.397">21620 7996 584 0,'-27'-83'404'0,"29"79"-143"0,0 0-128 0,0 4 69 16,-2 0-17-16,0 0-45 0,0 0-19 0,0 0-19 15,0 1-12-15,1 10-27 0,0 4-8 0,1 28-7 16,-5-21-6-16,0-1-9 0,0 2-5 0,2-3-1 0,-3-3-5 15,1 5-1-15,0-6-3 0,0 2 0 16,-1-5-4-16,2-6-2 0,-1 1 0 0,1-1-2 0,1 1 0 16,-3-5-2-16,3-1 0 0,1-2-1 0,0-1 1 15,0 1-4-15,0-1 0 0,0 0 0 0,0 0 0 16,0 0-1-16,0 0-1 0,0-1 0 0,1-1-1 16,1-4 2-16,6 0 1 0,-2-2-3 0,29-26 1 0,-26 26-1 15,2 3 2-15,8 0-2 0,-10 0 0 0,4-2-1 16,0 0-1-16,0 1 1 0,0 1 0 0,-1 4 0 15,-3-1-1-15,-3 2 0 0,3-1 1 0,-1 6 1 16,-3 1-1-16,-3 2 0 0,0 1-2 0,0 0 2 16,-2 4 0-16,-5 2 0 0,2-1 0 0,-1-1 0 15,-1 4 0-15,1-3 0 0,-1 0 1 0,-1-1 0 16,3-1-1-16,2-1 0 0,0 1 1 0,0-4 0 16,0 0-1-16,1 1 0 0,1 1 0 0,1-5 0 15,-1 2 0-15,3-4 1 0,-2 1-1 0,-2-3 2 0,0 0 1 16,0 0 1-16,0 0-2 0,0 0 1 0,3 0 1 15,3 0-1-15,4 0 1 0,0-1-3 0,-1 0 1 16,29-3 0-16,-26 0 1 0,0 3-1 0,1 0-2 16,4-1 0-16,-5 2-1 0,3-2-2 0,1 2-3 15,-6-3-4-15,3-1-3 0,-3-1-5 0,-2-1-3 0,2 3-2 16,1-2 0-16,-2-1 0 0,2 2 3 16,0-2-2-16,-2 5 6 0,1-2 7 0,-3 0 3 15,-5-3 2-15,-1 1 1 0,-2 0 3 0,-6-1 0 0,2 1 3 16,-2 0 0-16,-1-1 0 0,0 2 5 15,-4 3 3-15,-2 1 5 0,5 0 3 0,-10 3 3 0,2 5 7 16,-5-4 1-16,1 5 0 0,-1 0-3 0,1-2-2 0,0 3-1 16,0 3-3-16,1 0-4 0,1-3-5 0,6 1-3 15,-2-1 0-15,1 2-3 0,9-2-2 0,0-1-4 0,2-2-24 16,-2 0-18-16,9 0-28 0,0-4 15 16,6 1-266-16,1-3 257 0,-1-1-141 0,4 0-102 0</inkml:trace>
  <inkml:trace contextRef="#ctx0" brushRef="#br0" timeOffset="-124792.391">22104 7812 799 0,'-8'-7'437'0,"2"4"-216"15,0 1 49-15,0-2-62 0,-1 4-19 0,2-1-22 0,-2 1-89 16,3 1 33-16,2 3-13 0,-3-3-10 0,3 5-35 16,2 6-9-16,0-10-6 0,0 4-19 0,5-3-4 0,3 4-3 15,-3 0-5-15,5 0-4 0,3-2 1 0,-3-4-3 16,6 9-9-16,0-3-10 0,-2 2-14 0,2-2-13 0,-3-5-18 15,-1 1-58-15,0-1-35 0,-3 0-45 0,0 0-54 16,-6 0 161-16,3 0-119 0,-8 0-33 0</inkml:trace>
  <inkml:trace contextRef="#ctx0" brushRef="#br0" timeOffset="-124400.259">21885 8061 1174 0,'-3'-4'541'0,"5"2"-313"0,0-4-139 15,3 3 27-15,7-1-16 0,-4-2-10 0,4 2 10 16,4-1-61-16,-2-3-10 0,2 3-10 0,2-1-4 16,3-2-5-16,-4 2-4 0,3 0-3 0,-4 4-21 0,0-2 20 15,-2-1-2-15,-3 3 0 0,0 1 0 0,-4 1 0 16,3 2 0-16,-7-1 0 0,1 3 0 0,-4 4 0 16,-1 0 0-16,-2 5 0 0,-3 0 0 0,1-1 0 15,-3 6 0-15,1 3-1 0,-1-4 0 0,2 0 1 16,1-2 0-16,2-2 2 0,1-2 0 0,3 6-1 15,4-9 2-15,0-4 0 0,3 3 1 0,-2-2 1 16,4-3-1-16,5-3-1 0,-2 1 1 0,-2-3 0 16,4-1-3-16,-2-4 2 0,1 1-1 0,1-2-2 0,-5 1 1 0,1 2 0 15,0-4 0-15,0-2-1 0,-3 6 1 16,-3-3-1-16,3 2 1 0,-6-4 1 0,3 0-2 0,-3 0 2 16,-2 1-2-16,-1 2 2 0,-2 0-2 0,-3 3 0 15,-2 2 1-15,0 3 3 0,-1 0 5 0,-5 6 1 16,-2 0 5-16,0 3 6 0,-2 1 5 0,1 4 1 15,-2-2 2-15,1-1-1 0,-1 4-4 0,3-4-3 16,0 1-3-16,4 0-8 0,0-4-3 0,8 5-2 16,-5-6-3-16,5-3-14 0,1 4-15 0,3-3-16 15,4 1-26-15,1-5-103 0,1-3-78 0,4-7 179 16,4 6-139-16,2-2-95 0</inkml:trace>
  <inkml:trace contextRef="#ctx0" brushRef="#br0" timeOffset="-124020.221">22433 7788 1067 0,'-4'-4'544'0,"2"-1"-272"0,4 3-146 15,-2 1 47-15,0 0-33 0,0 0-11 0,-1 1-32 16,0 0-14-16,0 0-18 0,1 0-11 0,-1 10-24 16,0 4-4-16,-3 25-6 0,3-25-1 0,2 7-10 15,-1-10-1-15,-2 0-2 0,-4 7-1 0,5-2-3 16,-3 2 0-16,2-2-1 0,2 2-2 0,-4-5 1 15,5 0-1-15,1-3 1 0,6 4-2 0,-6-4-2 0,1-9-3 16,6 7-3-16,-6-7-5 0,5 1 0 0,-3-2-4 16,3 0-3-16,-7-6-3 0,-1 0 2 0,2 0 0 15,-3-1 5-15,-1 1 4 0,2 1 2 0,-4-1 3 16,1 2 3-16,-1-1 3 0,4 4 4 0,0 0 1 16,-1 1 4-16,0-1 2 0,0 0 9 0,0 1 1 15,0 0 3-15,0 0 3 0,-1 0 5 0,1 0 1 16,0 0 0-16,1 0 1 0,0 0-9 0,0 0-3 15,0 0-2-15,6-1 0 0,4 0-8 0,-1 0-4 16,3 0-2-16,27-4-3 0,-30 1-5 0,0 1-6 16,0-1-7-16,2 1-10 0,-1-1-12 0,-2-1-13 0,-2 3-42 15,2-1-26-15,-3 1-21 0,-1 2-28 0,-2 0-32 0,-2 0-99 16,-1 0 192-16,0 0-129 0,0 0-17 0</inkml:trace>
  <inkml:trace contextRef="#ctx0" brushRef="#br0" timeOffset="-123829.084">22354 8135 707 0,'-10'14'459'0,"0"-2"-170"0,3-1-150 0,-1-3 99 16,5 3-56-16,2-5-22 0,5 1-22 0,0-2-18 0,7 1-36 16,3-1-12-16,0 0-10 0,3-2-3 0,1-1-32 15,1-1-6-15,1 0-6 0,-4-2-4 0,-2-3-9 16,3-1-1-16,-1-2-10 0,0 0-22 0,-3 3-27 16,0-4-23-16,-4 3-30 0,4-2-40 0,-4 4-57 15,-4 0-85-15,1 3 188 0,-1-1-133 0,-2-4-18 16</inkml:trace>
  <inkml:trace contextRef="#ctx0" brushRef="#br0" timeOffset="-122657.311">22660 7836 861 0,'-12'-6'411'0,"2"-1"-212"0,-1 6-7 15,-1 2-9-15,1 0-8 0,4 1-95 0,-1 0 38 16,4 3-6-16,-1-3-12 0,2 2-14 0,2 2-23 16,3-2-3-16,-2 1-9 0,9-1-9 0,-1 2-4 15,1-4-13-15,7-2-1 0,1 0-9 0,1 0-2 16,3-1-7-16,2-2-2 0,-3-3 1 0,3 0-3 0,-3 3-1 16,1-3-3-16,0 0 2 0,-4 2 0 0,-3-3 0 15,0 4 0-15,-13 0 1 0,3 0 0 0,-2 3-1 16,-3 0 0-16,0 0-2 0,0 0 2 0,-5 0 0 15,-4 4 1-15,-7 2-2 0,-26 17-1 0,27-13 2 16,-2 3 0-16,-6 5 1 0,2 0-1 16,4-2 1-16,-2 3-1 0,5 3 1 0,-3-1 0 15,6 1 0-15,-1-1-1 0,4-3 2 0,5-5-2 0,3 2 1 16,1-7 2-16,8 0 0 0,0 0 0 0,5-6 0 16,0 1 1-16,8-6-2 0,-2-6-1 0,4 2 0 15,1-10-1-15,0 1-1 0,5-1-1 0,-5-1-4 16,2-1 0-16,-4-1-1 0,1 3-1 0,-2-1 0 15,-4 0 0-15,2-2 2 0,-6 2 1 0,-2 0 2 16,0 1 0-16,-5 2 0 0,3 1 3 0,-2 1-1 16,-5 4 1-16,-1 4 0 0,-1-4-1 0,0 4 1 15,-3 4 0-15,-4 1 5 0,5 4 2 0,1-4 2 0,0 0 1 0,-1 3 2 16,-6 13 8-16,-11 27 3 0,14-23 2 16,2 0-1-16,-5 9 1 0,4 4-1 0,-3-6-2 0,3 3 4 15,-1 3-12-15,4 2-4 0,0 1 0 0,0-4-5 16,0-4-2-16,0-2-3 0,2-3-2 0,1-1-11 15,0-4-12-15,-4-3-11 0,2-2-11 16,0 1-13-16,1-4-37 0,-1-2-18 0,1-5-17 0,7 2-19 16,-8-7-62-16,2 2-29 0,1-6-28 0,4-1-50 15,-6-7 203-15,-1 5-135 0,-4-7-26 0</inkml:trace>
  <inkml:trace contextRef="#ctx0" brushRef="#br0" timeOffset="-122437.293">22864 8057 1005 0,'-3'-13'527'0,"-1"-1"-278"16,4 5-27-16,4 4-28 0,0 0-23 0,1-2-107 15,0 3 21-15,6 2-16 0,1 0-11 0,5 3-23 16,1-1-7-16,2 0-6 0,-1-2-6 0,3 0-10 16,-1 1-6-16,0 0-8 0,-3-2-15 0,4 0 6 15,-1 0-70-15,-1-3-27 0,-3 2-36 0,0 0-114 16,-1-2 184-16,-4 2-126 0,0-2-67 0</inkml:trace>
  <inkml:trace contextRef="#ctx0" brushRef="#br0" timeOffset="-122230.132">23152 7769 950 0,'-8'-4'524'0,"2"1"-237"0,2 0-156 0,-1 3 48 15,1 0-15-15,2 0-16 0,1 0-43 0,0 0-13 16,0 0-17-16,0 0-11 0,0 6-8 0,0 7-18 16,0 5-8-16,0 25-5 0,1-25-12 0,-1 4-2 15,1-1-2-15,0 2-3 0,1 1-13 0,-1-1 8 16,4-6 0-16,-2 7 1 0,2-6-6 0,-1-1-9 0,-2 1-28 15,2-1-17-15,2-6-25 0,-5 2-25 0,-3 2-31 0,3-7-116 16,3-3 31-16,-2 1 121 0,1-1-104 0,-5-2-31 16</inkml:trace>
  <inkml:trace contextRef="#ctx0" brushRef="#br0" timeOffset="-121851.99">23103 7813 1052 0,'-3'-3'536'15,"-1"-2"-267"-15,1 3-145 0,3 2 71 0,-1-1-46 16,1 0-29-16,0 1-10 0,0 0-13 0,0 0-4 0,0 0-45 16,3 0 4-16,8 1 0 0,3 1-27 15,24 4-13-15,-23-6-3 0,-3 0 3 0,7 0-20 0,-1-1 12 16,3 0-12-16,-5 0-12 0,-4-1 20 0,9 2 2 16,-3 2-2-16,-4 9-3 0,-4-9 2 0,-4 5 1 15,0 1 0-15,-6 4-1 0,-1 1 1 0,-10 5 1 16,-3-4-1-16,0 3 0 0,0 4 2 0,0 2-1 15,-5 1-1-15,2-2 1 0,1 1 0 0,2-1 0 16,-1-1 1-16,-3-4 0 0,4 2-2 0,2-6 0 16,0 0-1-16,4-4-3 0,1-2-6 0,1-3-20 15,5-4-10-15,1-1-15 0,0 0-15 0,0 0-39 16,0 0-19-16,1-5-20 0,2-4-20 0,3-1-8 0,18-33-16 0,-14 25-28 16,-3 4 8-16,-1 1 38 0,2-2 18 0,-2 2 25 15,3-5 56-15,-2 5 48 0,1 3 49 0,-2 0 63 16,0 0 32-16,4 1 43 0,1 3 18 0,-2-2 14 15,-1-8-20-15,7 13 9 0,-4-6-14 0,7 1-13 16,-4 2-17-16,5-2-31 0,-2-2-14 0,9 7-12 16,-5 1-13-16,2-6-25 0,1 1-9 0,-2 0-9 15,3 0-5-15,-4 0-9 0,-3 0-3 0,2 1-7 16,-1 0-1-16,-3 1-20 0,-1 2-12 0,-3 1-16 0,2 1-15 16,-3 1-49-16,-5 1-21 0,-4 4-20 15,1-2-29-15,-2 4-64 0,-2-6-24 0,-1 0 160 16,1 0-118-16,-3 5-10 0</inkml:trace>
  <inkml:trace contextRef="#ctx0" brushRef="#br0" timeOffset="-121568.797">23451 7987 542 0,'-12'8'428'0,"5"2"-148"0,-2-5-104 15,5 1 68-15,-1-3-33 0,-1 1-19 0,4 0-52 16,3-4-18-16,-1 0-17 0,0-1-16 0,0-1-46 16,0 1 6-16,12-5-9 0,1-2-10 0,29-19-15 15,-27 13-4-15,2-1-1 0,-2 0-6 0,6 0-2 16,-3-1-1-16,-1 6 0 0,4-6-1 0,-6 2 1 15,1 0-1-15,-4 2-4 0,1 1 1 0,-3 2 2 16,-2-1 0-16,-1 2 1 0,-3 4-1 0,0 1-1 0,-4 2 0 16,1-1 3-16,-1 2-1 0,0 0 1 0,0 0-1 15,0 0 0-15,0 0 2 0,0 8 1 0,0 5 1 16,0 1 0-16,0 30 1 0,-1-23 1 0,1 0-2 16,-1-1 1-16,1 0-3 0,0 1 2 0,0 2-4 15,-1-3-4-15,0 3-9 0,-1-6-23 0,1 2-11 16,1-4-19-16,-1-3-19 0,0-1-54 0,-1-5-24 15,0-3-30-15,1-3-30 0,0 0 138 0,0-1-99 16,0 0-14-16</inkml:trace>
  <inkml:trace contextRef="#ctx0" brushRef="#br0" timeOffset="-121343.643">23622 8107 463 0,'-67'-10'437'0,"58"11"-93"16,1 2-169-16,2 6 137 0,-1 1-66 0,2-3-7 16,3 4-57-16,-2-2-60 0,4-1-17 0,2 3-10 15,1 1-16-15,-1-8-29 0,4 5-7 0,3-1-37 0,3-4 23 16,6-1-5-16,-3 2-4 0,0-3-9 0,4-2-1 0,3-1-1 15,3-6-6-15,-2 2 1 0,-4-5-2 0,5-3 0 16,1 2-1-16,-3-1 0 0,3 0-1 0,-5-5-2 16,-1 3-3-16,-5 1-3 0,-2 1-4 0,1 4-21 15,-6-3-16-15,-2 1-21 0,0-1-27 0,-2 4-113 16,0 2-87-16,-3 3 208 0,4 3-156 0,-5-2-104 16</inkml:trace>
  <inkml:trace contextRef="#ctx0" brushRef="#br0" timeOffset="-119717.92">17066 9196 516 0,'-83'-36'284'0,"77"31"-117"0,0 0-76 16,1 0 36-16,1 2 0 0,-8-1-3 0,12 0-5 16,0-1-20-16,-1-1-12 0,3-1-8 0,-1 0-10 15,1 2-11-15,7 0-2 0,2 5-2 0,-6-3-4 16,-1 3-8-16,1 4-1 0,-2 2 5 0,0 3 2 15,0-1-3-15,0 1-2 0,-2 5 0 0,-1 4 4 0,0 9 2 16,0-4-7-16,0-1-9 0,-3 4-4 0,1 3-4 16,0 2-3-16,0-5-3 0,0 2-5 0,1 0-8 15,-2 2 2-15,3-6-1 0,0 0-3 0,2 0-4 16,0 0 0-16,1-8-9 0,0 0-11 0,2-6-22 16,0-2-9-16,1-2-14 0,-1-2-15 0,-1-6-11 15,3 1-50-15,0 1-12 0,-2-3-21 0,-1-3-56 16,1 1-42-16,-3-10 169 0,1 4-126 0,-3 0-59 15</inkml:trace>
  <inkml:trace contextRef="#ctx0" brushRef="#br0" timeOffset="-119432.395">16954 9174 493 0,'-4'-17'339'0,"3"0"-113"0,1 4-104 0,0 1 45 16,1 1-7-16,3 0-1 0,7 1 6 0,1 7-31 15,-4-4-40-15,4 6-6 0,-1-3 4 0,5 5-24 16,-4-1-8-16,3 4-18 0,0 0-23 0,3 1 11 0,-3 1-5 15,-1 2-6-15,2 3-18 0,-5 1 15 16,3 1-1-16,-3 1-3 0,-3 2 0 0,-3 3 4 0,4-1 1 16,-5 1 0-16,1 2 1 0,-5-3 1 0,-2 2-1 15,2 0 3-15,-4-1 0 0,-5-2-3 0,5 3-3 16,-6-4-3-16,0-1 0 0,4 1-2 0,-6-4 0 16,0-1-5-16,4 0-3 0,-3-4-5 0,-4 1-4 15,7-3-8-15,-3-1-13 0,-2-2-12 0,5 2-45 16,-2-4-27-16,-1-4-27 0,5 4-39 0,1-6-53 0,0 1 143 15,4-5-106-15,3 0-16 0</inkml:trace>
  <inkml:trace contextRef="#ctx0" brushRef="#br0" timeOffset="-119100.236">17238 9218 753 0,'34'-68'393'0,"-40"65"-187"0,-1-3-109 0,4 3 51 0,2 3-37 15,-1 0 0-15,0 0-8 0,2 0-28 0,0 0-17 16,0 0-11-16,0 0-5 0,0 0-9 0,0 0-1 16,0 0-7-16,8 1-1 0,0 0 2 0,2 4 1 15,1 1 0-15,25 24-2 0,-26-16 4 0,2 2-4 16,-8 1 2-16,4 0-3 0,-4 1-4 0,-2 0 0 0,-1 0-2 16,0-1-1-16,-1 0-3 0,-1 0 2 15,1 0-4-15,-3-4 1 0,1-2 0 0,-3-1 0 16,2-4 0-16,0 0-1 0,0-3-1 0,-1-3-1 0,3-5 0 15,0 3 1-15,0 1-5 0,1 0-1 0,1-15 0 16,5-28-1-16,-2 24-2 0,3-3 0 0,5 4-1 16,-1-1-1-16,-2 1 1 0,1 3-1 0,1 2 0 15,2-5 1-15,-1 9-1 0,-3-2 0 0,0 5 0 0,2-1-1 16,2 6-2-16,-1 1-2 0,0-1-6 0,1 4-13 0,0 1-33 16,0 1-20-16,1 1-22 0,-3-2-28 0,-3 3-101 15,3 0-71-15,-4 2 194 0,5-1-145 0,-3 0-75 16</inkml:trace>
  <inkml:trace contextRef="#ctx0" brushRef="#br0" timeOffset="-118851.411">17646 9191 814 0,'27'-26'452'0,"-27"22"-198"0,-2-2-141 0,2 5 69 16,0 1-16-16,0 0-11 0,0 0-17 0,0 0-49 15,0 0-15-15,1 8-12 0,1 4-4 0,0-1-31 0,8 27-5 16,-10-25-7-16,1 6-4 0,2-4-4 0,0-1-3 15,-2-2-5-15,2 0-7 0,-1 4-29 16,2-5-16-16,-3-2 10 0,2-3-50 0,0-1-66 0,-2 2-37 16,5-4-50-16,-2-1 151 0,2-2-134 15,0-1-63-15</inkml:trace>
  <inkml:trace contextRef="#ctx0" brushRef="#br0" timeOffset="-118679.294">17651 9119 985 0,'-4'-7'512'0,"4"-1"-267"15,-5 0-139-15,6 6 29 0,2 1-18 0,-1 1-16 0,-2 0-16 16,0 0-17-16,0 0-19 0,0 0-29 0,10 3-9 16,-1 0-32-16,5 1-24 0,25 12-33 0,-28-11-45 15,3 2 87-15,0 0-69 0,2 1-30 0</inkml:trace>
  <inkml:trace contextRef="#ctx0" brushRef="#br0" timeOffset="-118414.382">17978 9165 875 0,'38'8'432'0,"-49"-9"-253"16,1-1-101-16,-2 2 18 0,3 0-10 0,2 5 23 16,2 1-19-16,2 1-1 0,2 0-32 0,-2 2 0 15,3-1-4-15,3 4-5 0,-1 0-2 0,3-2-25 16,1 2 19-16,0-8-5 0,3 9-1 0,2-4-7 15,1-2-1-15,0 2-3 0,-2-4 0 0,3-2-4 16,0 2-4-16,-1-4-1 0,-1-2-3 0,0-4 1 16,0-5-4-16,-3 10-1 0,4-11-3 0,-6-1-1 15,1 1 0-15,-3 0 0 0,1-1 1 0,-2 4-2 0,-6-3 0 16,-1-4 0-16,-2 7 3 0,0 3 0 0,-2 0-3 0,-4 2 0 16,-5 1 2-16,-4 3-4 0,4 1 2 0,-2-1-1 15,1 4-1-15,-5 2 0 0,3 2 0 0,2 0 2 16,3 0-3-16,-1 3-11 0,-1-2-10 0,6 2-17 15,0 1-19-15,4-1-79 0,1 1-55 0,5-3-95 16,0 0 195-16,8-5-179 0,4-1-84 0</inkml:trace>
  <inkml:trace contextRef="#ctx0" brushRef="#br0" timeOffset="-118102.695">18247 9191 1214 0,'-35'-11'488'0,"31"11"-311"15,5 2-102-15,4 2 10 0,-5-4 0 0,0 0 3 16,0 0-10-16,4 9-13 0,3 5-11 0,17 27-17 16,-20-27-5-16,1 0-6 0,0 0-3 0,-1 2-11 15,1-4-2-15,-5 2-2 0,1-5 0 0,0 2 1 16,-1-1-2-16,-1-4 2 0,-1 1 0 0,0-3 2 15,0-2 0-15,2-1 0 0,0-2 1 0,-1 1-1 0,0-1-1 16,1 0 2-16,0 0 0 0,0-6-1 0,0-8 2 16,1-28-1-16,4 28 3 0,0-4-1 0,1 0 1 15,-1 3-1-15,0 2 0 0,2-2-3 0,0-1-3 16,0 4-1-16,3 2-5 0,1 1-1 0,-1 0-6 16,5 6-10-16,1-1-18 0,-1 1-56 0,2 3-33 15,0 0-53-15,2 3-72 0,-4-1 163 0,3 3-129 16,-5-1-41-16</inkml:trace>
  <inkml:trace contextRef="#ctx0" brushRef="#br0" timeOffset="-117838.03">18546 9160 1159 0,'23'15'585'0,"-22"-15"-310"0,-4 1-168 0,2 1 31 15,0-2-17-15,0 0-15 0,0 0-17 0,0 3-43 16,0 8-16-16,0-3-3 0,-1 3-14 0,-4 31-6 15,5-31-16-15,1 2-11 0,7-1-13 0,-2-1-17 16,-1 1-58-16,5-2-43 0,-2-2-41 0,0-2-62 16,1 0 164-16,-2-1-124 0,-2-6-34 0</inkml:trace>
  <inkml:trace contextRef="#ctx0" brushRef="#br0" timeOffset="-117669.355">18571 9046 1362 0,'-2'-7'630'0,"2"6"-380"0,-7-1-166 0,7 2 23 16,-1-1-17-16,0 1-16 0,1 0-3 0,0 0-46 15,0 0-8-15,0 0-10 0,6 4-9 0,0 0-2 16,3 0-3-16,7 5-3 0,20 14-139 0,-23-17-161 16,-2 0 250-16,0 0-147 0,1 2-125 0</inkml:trace>
  <inkml:trace contextRef="#ctx0" brushRef="#br0" timeOffset="-117461.616">18936 8828 1194 0,'0'-1'558'0,"-4"-4"-318"0,1 5-142 15,2 0 64-15,0 0-66 0,0 0-6 0,-1 5-6 0,0 13-10 16,-1 31-23-16,1-22-8 0,1 2-6 0,0 2-4 15,1 2-9-15,0 3-4 0,0-6-3 0,1 2-2 16,-1-3-6-16,0-1-3 0,0 4-1 0,1-9 1 16,-1-1-7-16,0 4-4 0,0-6-9 0,0 2-9 15,2-2-15-15,-1-8-16 0,0-1-49 0,0 3-29 16,0-6-32-16,-1-3 3 0,4 0-100 0,-3-3 165 16,-1-3-107-16,0 0-10 0</inkml:trace>
  <inkml:trace contextRef="#ctx0" brushRef="#br0" timeOffset="-116872.256">18769 9195 1076 0,'-2'-4'563'0,"2"0"-330"0,0 2-51 15,0 1-15-15,0 0-103 0,0 0 50 0,0 0-47 16,9-2-16-16,6 0-11 0,28-6-7 0,-25 5-15 16,3 2-5-16,2-1-4 0,0 0-3 0,-3 0-2 0,0-1-3 15,3 0 0-15,-2-1 0 0,-1 4-1 0,-3-2-2 16,-3 3 0-16,2-3 0 0,-8 3 0 0,3 3 0 15,-5-1 1-15,0 4-1 0,-2 1 2 0,0 2 0 16,-9 26 3-16,0-30 2 0,5 7 5 0,-6 6 3 0,-5-8 1 16,3 4 3-16,-3 4 2 0,6-16 1 0,4-11-4 15,-2 22 0-15,-4-5-4 0,6-1 0 0,6 1-2 16,0 0-3-16,-1-8 0 0,3 6-2 0,-1-6 0 16,1-3 0-16,12-2-3 0,-6-4-2 0,-5 3 2 15,-3 3-2-15,-1 1-1 0,12-15-1 16,0 1 1-16,1-1-2 0,2 4 2 0,-1-3 0 0,-6 2-2 15,1-3 1-15,-6 3 1 0,3 3 0 0,-1 1 0 0,2 0 1 16,1 0-1-16,-1 2 0 0,-1-2 1 0,-1 5 0 16,0 1-3-16,1 1 2 0,0 4 1 0,-2-2-1 15,-2 7 0-15,2-2 0 0,-2 7 0 0,0-2-2 0,-2 6 3 16,0 1 0-16,-2-1-1 0,1 5 1 16,-1-1 0-16,0 2 0 0,1 5 0 0,-3-3 0 15,1 3 1-15,1 5-1 0,-2-2 1 0,0 1-1 0,0-2-1 16,0 1 2-16,0-2-1 0,0-2 1 0,-1-1-1 15,1-2-1-15,0-2 1 0,0 0 1 0,0-4 0 16,-1-2-1-16,0-7 0 0,-1 2 1 0,-1-4 1 16,-1-5 0-16,-1 0 0 0,-1-2 0 0,1-1-1 15,-2-2 0-15,-2-3 1 0,-2 3-1 0,-2-4 0 16,2 1 0-16,-1 1-1 0,-1-2 1 0,0-2 2 0,0 3 2 16,-3 0 0-16,7-2 8 0,-3 0 11 15,0-2 8-15,4 1 2 0,0 0 7 0,1 0 5 16,4 0-1-16,3-3 0 0,0 3-4 0,7-1-12 0,1 0-7 15,4-1-4-15,2 1-5 0,7-2-7 0,3 1-1 16,2 2-1-16,1-5-4 0,3 4-2 0,2 0 0 16,-1-2-1-16,-1 1-4 0,-4 4-17 15,1-1-8-15,-6 0-15 0,2 3-11 0,-7-3-46 0,-3 3-22 16,-1 6-30-16,-1-1-37 0,-2-2-42 0,-3 4-80 0,-1 3 198 16,-1-2-135-16,3 8-11 0</inkml:trace>
  <inkml:trace contextRef="#ctx0" brushRef="#br0" timeOffset="-115496.161">19829 8984 517 0,'-5'0'362'0,"3"-2"-113"0,-2 1-113 0,3 0 64 16,0 0-12-16,0 0-46 0,-1 0 3 0,-2-10-27 16,3 3-15-16,1 2-36 0,1 0-10 0,0 2-8 0,2-2-4 15,4 3-9-15,7-2-21 0,27-24 9 0,-27 29-4 0,1 2-4 16,5 4 0-16,-10-1-2 0,3 4-4 0,1 3 3 15,-2 0 0-15,-7 9-2 0,-1-3 0 16,-2-1 5-16,0 8-1 0,-2-1-3 0,0-1 2 0,-10 0-2 16,2-2-1-16,-1-3-2 0,0 4-1 15,-3-4-1-15,0 1-3 0,-2-4 1 0,1 0-4 0,3 1-14 16,-1-2-17-16,2-1-18 0,2-2-25 0,1-2-83 16,4 0-57-16,2-3-93 0,0 0 203 0,2-3-152 15,4-5-64-15</inkml:trace>
  <inkml:trace contextRef="#ctx0" brushRef="#br0" timeOffset="-115208.129">20039 9176 1070 0,'0'1'568'0,"-4"0"-322"0,7 5 17 0,-6-2-111 16,0 3-31-16,6-2-85 0,-4 2 19 0,4 2-15 16,6-1-14-16,-1 1-10 0,1 0-38 0,3 2-18 15,0-2-19-15,-1-5-23 0,6 5-82 0,-5-3-48 16,-1 0-68-16,0-1 173 0,-1-1-159 0,0 0-66 15</inkml:trace>
  <inkml:trace contextRef="#ctx0" brushRef="#br0" timeOffset="-114858.325">20083 9262 1110 0,'-88'-32'544'0,"84"30"-298"0,2 0-149 0,5-2 37 16,-3 3-15-16,0 0-17 0,0 0-5 0,3-1-56 15,7-3-11-15,5-2-7 0,30-14-8 0,-27 12-6 16,0-3-3-16,2 0-2 0,2 2-17 0,-4-5 13 16,3 3 2-16,-4-3-2 0,-2-3 4 0,2 1-4 15,-2 1 2-15,-4 0-2 0,-1-2 2 0,-3 6 1 16,0 1 3-16,-2 4 2 0,1 1 0 0,-4 3 7 16,-2 2-2-16,0 4 8 0,-1-3 1 0,0 0 6 15,0 0 0-15,0 0 0 0,-4 10-1 0,-2 6 3 16,-14 30 0-16,12-30-8 0,0 4 1 0,2 1-6 15,-1-1-2-15,3 1-1 0,-1 1 0 0,0-5-7 16,1 3 0-16,4-3 1 0,0 4-2 0,0-7-1 0,1 2-2 16,1 0 0-16,1-3-1 0,3 2 1 0,-3-3 0 15,1-1-2-15,4-4-1 0,2-6 0 0,1 1 2 16,-1-2-1-16,3-2-1 0,1-4-1 0,1-4-3 16,-1 0 4-16,-3-2 0 0,3 0-1 0,-1-1 0 15,-4-1-3-15,-1-1 3 0,-1 2-1 0,1 0 1 16,-4 1-1-16,3-1 0 0,-5 2 0 0,0 0 1 15,-4 1 1-15,2 0 1 0,-4 3-2 0,-1 0 1 16,-1 5 0-16,-2 2 1 0,-2 0 0 0,0 3-1 0,-4 5 1 16,2-1-1-16,-1 5 1 0,-3 1 0 15,1-1-1-15,1 2 0 0,-1 2 1 0,3 2-1 16,4-1-2-16,-2 2-3 0,2-5-21 0,3 5-15 16,3-5-15-16,-1 2-24 0,3-4-22 0,4-5-31 0,0-2-14 15,5 1-196-15,-3-3 252 0,5-3-131 0,2-1-51 0</inkml:trace>
  <inkml:trace contextRef="#ctx0" brushRef="#br0" timeOffset="-114519.373">20514 8912 948 0,'1'-13'492'0,"0"3"-280"0,-2 2-32 16,1 2-13-16,-2 2-1 0,3 1-108 0,-1 3 30 15,-1 0-10-15,1 0-11 0,0 1-2 0,0 17-15 16,1 24-3-16,-2-12-15 0,-5-5 6 0,3 1-9 16,-3 3-3-16,0-2-2 0,1-2-2 0,4 1-5 15,1-4-3-15,-6-6-3 0,12 7 3 0,-5-7-6 16,3-1-2-16,2-3 1 0,1-2-2 0,-1-2-1 16,4-4 0-16,-2-3 1 0,-2 0-3 0,5-2 2 15,-1-3-1-15,1-5-1 0,0 4 0 0,-1-5 0 16,4 0 0-16,-4-2-1 0,-1-1 2 0,1 2-3 0,-2 0 1 0,-1-1 1 15,-1-5-1-15,-2 4 0 0,1 0 0 0,-2-2 0 16,-1 0-3-16,-2-2 2 0,0-1-3 0,0 3-4 16,0 0-13-16,-2-2-8 0,0 3-12 0,-2 3-14 15,0 1-45-15,0 0-30 0,-2 5-31 0,-1 1-40 16,1 8 128-16,-1-1-96 0,-1 7-22 0</inkml:trace>
  <inkml:trace contextRef="#ctx0" brushRef="#br0" timeOffset="-114172.977">20518 9140 563 0,'-26'74'428'0,"23"-77"-132"16,2-2-148-16,-1-1 101 0,2 5-85 0,0 0-12 0,0 0-20 15,0 0-18-15,0 0-17 0,3-7-13 0,10 2-21 16,18-32-8-16,-22 29-7 0,-5 1-6 0,4 0-13 16,3 2-6-16,-4 1-5 0,3 1-4 0,-2 2-6 15,-1 1-3-15,0 1-1 0,2 2-1 0,0 1-3 16,0 3 1-16,-2-1 0 0,2 4-1 0,-3-3 1 15,1 4-1-15,1 3 1 0,-4-3-1 0,-3 1 0 16,2 2 0-16,2 0 0 0,-4 0 1 0,-1-3-1 16,0 2 2-16,-1-2-2 0,1 1 3 0,0 0-3 15,-1 1 2-15,-1-2 1 0,1 0 0 0,1-1 2 16,0 2 0-16,-1-6 2 0,1 2 1 0,0-3 8 16,1-1 0-16,0 1 0 0,-1-4-1 0,0 0 3 15,0 0-1-15,0-1-4 0,0 0 0 0,5-2-7 0,7-2 1 16,2-4-3-16,28-20 1 0,-29 16-6 15,3 0-5-15,0-1-7 0,1 2-8 0,0-2-29 0,-1 2-22 16,-1-2-22-16,2 0-28 0,-1-3-93 0,0 2-59 16,0-2 180-16,-6 1-138 0,3 0-38 0</inkml:trace>
  <inkml:trace contextRef="#ctx0" brushRef="#br0" timeOffset="-113887.039">20966 8986 683 0,'-6'-71'387'0,"-2"68"-159"0,2 3-108 0,2 3 52 15,-1-1-14-15,-4-1-20 0,4 1-13 0,4 4-17 0,-4-1-16 16,3 0-23-16,0 3-10 0,-4-1-5 0,4 3-8 16,2 2-11-16,-3 0-3 0,1 1-1 0,-3 2-7 15,2 0-3-15,2 3-4 0,0 1-1 0,-2-2-1 16,-1 0-3-16,2-4-2 0,1 0-1 0,1 1 4 16,-1 0-5-16,1-5 3 0,0-2 1 0,4-2 2 15,3-2 3-15,-2 2-1 0,0-2 2 0,3-3-2 0,4 0 2 16,2-1-1-16,0-6-2 0,-1 4-6 0,0-5-3 15,4 1 0-15,1-4-2 0,-3 1-1 0,0-2-3 16,1 0-1-16,-3-2-2 0,1-1-2 0,3 3-12 16,-5-2-9-16,-2 4-8 0,1-1-10 0,-1 1-33 15,-2 5-15-15,-2 1-20 0,-1-1-20 0,-1 5-61 16,-2-1-33-16,-2 1-35 0,0 0 152 0,0 0-128 16,-1 6-51-16</inkml:trace>
  <inkml:trace contextRef="#ctx0" brushRef="#br0" timeOffset="-113556.76">21070 9177 476 0,'-8'9'317'15,"-5"-1"-99"-15,3 1-86 0,3-2 74 0,-1 2-19 16,2-2-48-16,-2 0 3 0,2-1-13 0,2 0-8 16,3 1-11-16,-1-4-20 0,-2 0-6 0,4-2-9 15,0-1-8-15,0-1-16 0,0 0-8 0,0 0-6 0,0 0-5 16,2 0-13-16,8-2-5 0,4-2-3 16,29-10-2-16,-28 8-4 0,0 0 0 0,2-2-4 0,-2 1 2 15,-2 1-3-15,3 0 0 0,-5 1 2 0,-2 1-2 16,-2 3 0-16,1 0 0 0,-4 2 2 0,1 4 0 15,-1 1 3-15,-3-1-1 0,0 5 3 0,-1-2 3 16,0 4 1-16,0-1-1 0,-3 5 0 0,-1-4 1 16,1 1-2-16,0 3 1 0,1-2-5 0,1 1 1 15,-2-2-2-15,3-1 1 0,1-4 0 0,-1 4-2 16,4-5 2-16,0-3 0 0,3-1 1 0,-1-2 0 0,4-2 0 16,2-3-1-16,0-2-1 0,1-1-1 15,2 0-1-15,-1-1-1 0,-1-4 0 0,1 1-1 0,-1 0-11 16,0-2-4-16,4 3-11 0,-3-1-12 0,0-4-51 15,1 7-34-15,-8-5-55 0,5 4-82 16,-2 1 177-16,-1 0-129 0,1-1-92 0</inkml:trace>
  <inkml:trace contextRef="#ctx0" brushRef="#br0" timeOffset="-112088.28">18682 9947 852 0,'-12'-4'431'0,"3"0"-210"0,-2 3-114 16,-1-1 43-16,4 2-6 0,7 2-10 0,-2 1-4 15,1-1-27-15,2-2-11 0,0 0-10 0,0 0-8 16,0 0-10-16,7 2-3 0,6 0-3 0,1-1-5 16,27 0-12-16,-24-7-4 0,4 0-2 0,-2 0-6 15,-1-1-10-15,2 3-3 0,1-1-3 0,1 1-1 16,-2-2-5-16,-1 3-3 0,-2 0-1 0,0-1-3 0,-3 1-5 16,0 1-8-16,1-1 3 0,-2 3-27 0,1 0-38 15,1-2-19-15,-8 1-26 0,4-3-25 0,0 4-70 16,-3 0-30-16,-5 0-48 0,-3 0 173 0,2 2-131 15,-2-2-44-15</inkml:trace>
  <inkml:trace contextRef="#ctx0" brushRef="#br0" timeOffset="-111842.885">18834 9984 575 0,'-10'5'383'0,"2"1"-132"0,1-1-126 0,3-2 59 0,4 3-17 16,-2 4-9-16,1-2-17 0,0 0-50 0,1 0-14 15,0 3-11-15,-1 4-9 0,-2 0-9 0,1-1-12 0,1 0-13 16,-1 1-9-16,1 2 0 0,-1 0-10 0,1-3-7 15,1-4-13-15,2 5-27 0,-2-1-13 0,4-10 5 16,1 4-8-16,0-6-101 0,0 1-21 0,4-4-26 16,0-2 7-16,0-9 121 0,2 2-104 0,-1 0-35 15</inkml:trace>
  <inkml:trace contextRef="#ctx0" brushRef="#br0" timeOffset="-111547.966">18954 9981 423 0,'5'-7'373'15,"3"-3"-91"-15,-2 0-150 0,-3 12 71 0,-1 1-9 16,0 4-25-16,-2-7-52 0,0 0-14 0,-1 0-14 0,0 13-12 15,-2 3-12-15,-7 26-12 0,4-27-23 0,1-2-5 0,0 5-6 16,-3-1-6-16,-1 1-4 0,1-4-6 0,-1 3 0 16,0 1 1-16,0-4-2 0,-3-2-1 0,1-1 1 15,0-1 1-15,1 2 0 0,-1-3 0 0,3-2-2 16,-1 0 0-16,1-1-1 0,2-1 1 0,0 0-1 16,3-4 3-16,1-2 3 0,1 1-2 0,1-1 12 15,0-1 3-15,0 1 2 0,0 0 1 0,0 0 2 16,6-4-2-16,8-3-4 0,28-28 3 0,-28 26-11 15,3 3-3-15,3 0-2 0,2 0-1 0,-6-2-2 16,3 3-1-16,5-1-1 0,-3-1-9 0,2 1-8 16,1 0-6-16,-7 1-10 0,-6-3-25 0,11 1-12 15,-14 0-15-15,3-1-17 0,0 3-39 0,-4-5-17 16,2 4-21-16,-4-1-22 0,5 0 123 0,-5 1-84 16,-1-2-10-16</inkml:trace>
  <inkml:trace contextRef="#ctx0" brushRef="#br0" timeOffset="-111374.142">19175 9990 646 0,'-5'-65'400'15,"4"59"-216"-15,-3-2 20 0,4 5-104 0,-1-2 49 16,1 2-13-16,-1 3-21 0,0 0-7 0,0 0-7 16,0 0-4-16,1 0-17 0,0 0-5 0,-1 10-6 15,0 6-6-15,2 30-16 0,-1-28-6 0,-4 4-7 16,-1 0-4-16,1-2-11 0,1 6-5 0,5 0-2 16,-6-2-5-16,-1 0-9 0,4 0-8 0,-2 2-9 15,2-2-14-15,-2-1-39 0,-2-1-25 0,5 1-31 16,-4 0-37-16,4-3-137 0,0-1 210 0,-8-5-137 15,8 0-62-15</inkml:trace>
  <inkml:trace contextRef="#ctx0" brushRef="#br0" timeOffset="-111154.708">19007 10408 847 0,'-86'27'447'16,"80"-27"-200"-16,2-3-126 0,1 1 60 0,1-1-35 15,1 2-7-15,1-1-14 0,0 1-18 0,0 0-40 16,0 0-12-16,2-4-10 0,1-6-9 0,10-1-13 15,30-28-7-15,-25 29-3 0,-1 1-4 0,1-3-2 16,0 2-2-16,-1 2 0 0,3 0 0 0,-4 1-4 16,-2 3-1-16,-6 2 2 0,3 0 0 0,-2 1-2 15,-4 3-1-15,0 5 0 0,-6-2 1 0,1 5 0 16,0 1 0-16,-1 2 1 0,-2 2 2 0,0 3 2 0,-2 1 6 16,1-4 2-16,-2-2 5 0,6 5 3 0,-1-5 3 15,-1 0-1-15,3-3 0 0,-1 0 3 0,3 1-6 16,4-3-1-16,3-3-5 0,-8-2-1 0,8-2-1 15,-1-3-3-15,-1-3-2 0,0-3-5 0,-1-5 1 16,-1 2-1-16,1-2-15 0,0-1-10 0,1 0-11 16,1 0-15-16,1-1-49 0,-2-1-28 0,2 1-39 15,0 0 10-15,2-6 86 0,1 3-81 0,-1-3-13 0</inkml:trace>
  <inkml:trace contextRef="#ctx0" brushRef="#br0" timeOffset="-110972.034">19357 9912 1159 0,'26'-19'548'0,"-32"24"-294"0,1-3-145 0,1 5 56 16,3-2-46-16,1 1-10 0,2-1-11 0,2 3-21 15,2-5-37-15,3 1-11 0,2 1-7 0,1-3-4 16,0 1-10-16,4-3-7 0,-2 0-19 0,4-1-12 16,-2 1-18-16,1-1-13 0,-2-1-20 0,-4 0-69 15,0 2-41-15,-3 0-48 0,1 0-52 0,-5 0 185 0,-5 3-172 16,-3 2-67-16</inkml:trace>
  <inkml:trace contextRef="#ctx0" brushRef="#br0" timeOffset="-110529.039">19263 10098 1380 0,'4'-2'545'0,"-1"-2"-262"0,2 0-97 0,5 2-85 0,0-1-50 15,0 3-30-15,0-2 6 0,2 1-5 0,0-1-6 16,4 2-2-16,0 0-6 0,-3 2-1 0,3 0-5 16,-2 0-2-16,0-2-5 0,0 1-4 0,-3 0-4 15,1 1-5-15,-2-1-5 0,1 2-4 0,-3-3-3 16,-4-1 0-16,2 1 4 0,-2-2 3 0,0 2 4 16,1-1 3-16,-3-1 9 0,-2 1 2 15,0 0 2-15,0 0 2 0,0 0 4 0,0 0 2 0,0 0 3 16,-1-1-1-16,0 1 3 0,0 0 0 0,0 1-1 15,-1 0 3-15,1 0-3 0,1 0-2 16,-1 0 1-16,0 0-1 0,1 0-3 0,-1 0-2 0,1 0 3 16,-1 0-5-16,0 0 1 0,1 0 1 0,0 0-2 0,0 0 0 15,0 0 0-15,0 0 1 0,-1 0 0 0,1 0-1 16,-1 0 1-16,0 0-2 0,0 0 1 0,1 0 0 16,0 0-2-16,0 0 2 0,0 0-1 0,0 0-1 15,0 0 1-15,0 0 1 0,0 0 0 0,0-1 0 16,0 0-1-16,0 0 0 0,0 0 1 0,0 1 0 15,-2-1 2-15,1 1-2 0,0 0-1 0,0 0 1 0,0 0-5 16,0 0-6-16,0 0-4 0,0 0-8 0,0 0-28 16,0 0-17-16,-1 0-19 0,1-1-31 0,0 0-32 15,0 0-58-15,0-1 132 0,0 1-94 0,0 1-10 16</inkml:trace>
  <inkml:trace contextRef="#ctx0" brushRef="#br0" timeOffset="-110019.376">19429 9981 602 0,'-1'-1'313'16,"0"0"-144"-16,0 0-89 0,0 0 24 0,-7-2-12 15,-2 1-8-15,3 1-10 0,-2 0-9 0,2 1-10 16,1 0-5-16,0 0-5 0,3 1-1 0,-3 2 24 16,3 1 5-16,0 8-3 0,-1-5 2 0,-27 27 3 0,28-22 4 15,-1-1-1-15,1 0 2 0,5-3-24 0,0 2-1 16,2-2-6-16,3 0-5 0,2 1-5 0,2-5-11 15,1 0-3-15,0-1-1 0,2 0-6 0,1-1-8 16,0 0-1-16,0-1-2 0,-4-1-2 0,8-3-1 16,-5 2 0-16,0-3-5 0,-2 0 3 0,0-4 0 15,0 0 1-15,0-2-1 0,-4 2 1 0,-2-7-2 16,2 6-1-16,-1-6 3 0,1 8 0 0,-3-4 3 16,-1 0 1-16,0 0 1 0,0 0 4 0,-3 2 4 15,0 0 5-15,-11-4-2 0,3 0 2 0,-4 2 0 16,-3 1 1-16,-2 9 0 0,4-3-2 0,-9 4-4 15,6 4-1-15,-5-1-2 0,3 5-1 0,2 5-1 16,-5-1-5-16,3-5-2 0,0 4-1 0,4 0 0 16,2 0-2-16,3 4-3 0,-3-4-8 0,5-2-30 15,2 5-19-15,3-4-22 0,1 0-30 0,0 0-42 0,4-6-56 0,3 3 129 16,4 0-97-16,-4-2-9 0</inkml:trace>
  <inkml:trace contextRef="#ctx0" brushRef="#br0" timeOffset="-109733.862">19420 10153 1036 0,'21'0'598'16,"-28"0"-334"-16,3 1-164 0,-2 4 24 0,-1 2-9 0,2 6-5 15,-1 7-18-15,1-1-15 0,0-2-29 0,2 6-7 0,-1 2-7 16,0 5-7-16,2 0 1 0,1-3-16 0,1-1-4 16,-1 1-2-16,1-6-5 0,2 0-8 0,1-1-28 15,2-8-16-15,-1-1-26 0,2-3-21 0,2-1-96 16,2-3-62-16,2-10 169 0,2-4-130 0,-5-3-73 16</inkml:trace>
  <inkml:trace contextRef="#ctx0" brushRef="#br0" timeOffset="-109439.401">19601 10158 1079 0,'-1'-1'602'0,"-6"-2"-362"0,4 4-73 16,3 6-97-16,1-1 42 0,-3 4 11 0,-3-2-39 15,2 1-35-15,2-2-13 0,0 9-3 0,-5-4 2 16,2 6-4-16,-4-5-13 0,3 6-26 0,0 0 20 16,-4 0-3-16,-2 3 2 0,8-5-3 0,-4-1-8 0,-2-2 0 15,6 4 3-15,-2-6 1 0,4 1 0 0,-5-5-2 16,3 1 0-16,-6-2-1 0,2-4 1 0,1 2-2 15,-3-4 0-15,-3-1 1 0,2 0-2 0,0 2 1 16,2-4 0-16,-1 2 0 0,0-2 0 0,1 0 2 16,3 4 4-16,-2-2 10 0,4-2 6 0,1 1 3 15,1 1 2-15,0 0 2 0,1 0 2 0,0 0 2 16,0 0-1-16,0 0-6 0,2 0-6 0,11 0-4 0,3-1-3 16,34-2 2-16,-31-2-7 0,1 1-4 0,4 0-3 15,0-1-6-15,2-3 0 0,0-1-6 0,-9 0-7 16,7-2-27-16,2 1-7 0,-8-1-19 0,2 2-17 15,-4-2-56-15,0 2-33 0,-6 1-44 0,3 1-58 16,-3 2 181-16,-3 3-126 0,0-1-30 0</inkml:trace>
  <inkml:trace contextRef="#ctx0" brushRef="#br0" timeOffset="-109018.759">20071 10026 997 0,'-63'-83'471'16,"45"73"-260"-16,-3 2-119 0,6 3 63 0,-3-3-53 0,3 6-10 15,4 1 0-15,-8 1 5 0,9 0-28 0,-1 4-14 16,2 1 1-16,-1 0-17 0,1 2 0 0,3 4 1 16,-3-2-1-16,2 2-15 0,2 2 14 0,0 5 1 15,-1-1-7-15,1 2 6 0,1 0-2 0,4-5-4 16,-1-1-1-16,1 6-10 0,3-7-1 0,1-3-3 16,6-1-4-16,-1-2-5 0,1 0-2 0,0-2 0 15,2-1-3-15,-1-5 1 0,1-1-2 0,1 0 0 16,-4-2-1-16,-1-2 0 0,-2 0 2 0,2-4-1 15,-5 1 0-15,2 2-2 0,-5-2 2 0,0 1-1 0,-1-2 0 16,-1 5 0-16,0-3-1 0,-4 3-1 0,1-2-6 16,-2 4-5-16,0-3-9 0,-2 3-10 0,5 4-36 15,-5-3-19-15,3 6-28 0,2-2-33 0,3 2-113 16,0-3 179-16,0 0-119 0,1 0-50 0</inkml:trace>
  <inkml:trace contextRef="#ctx0" brushRef="#br0" timeOffset="-108694.7">19901 10017 1037 0,'35'24'521'0,"-35"-22"-265"0,-2-2-144 0,4 3 40 15,-2-3-10-15,0 0-11 0,0 0-19 0,3 0-47 0,7 0-14 16,7-3-13-16,31-1-9 0,-31-1-11 0,6-4-5 16,-5-4-7-16,1 2 0 0,6-1-3 15,-8-5-3-15,2 3 0 0,-6-5 1 0,1 4-1 0,0 1 0 16,0 1 0-16,-5-2 1 0,0 6-1 0,-3 1 0 0,-1 0 0 15,1 2 0-15,-4 0 3 0,-1 4 1 0,1 2 4 16,-2 0 6-16,0 0-2 0,0 0 8 0,0 0 5 16,0 0 5-16,0 0 1 0,-1 8-1 0,0 5 0 15,-1 0-3-15,-6 30 5 0,5-26-8 0,-1 3 0 16,0 0-6-16,1 0-4 0,0 1 0 0,0 2 1 16,0 0-4-16,1-2-4 0,0 2 1 0,-2-3-4 0,4-1 3 15,-3 1-2-15,0-3-4 0,1-2-3 0,-2-1-19 16,1-1-13-16,0 0-18 0,2-2 9 15,-3-2-98-15,4 2-41 0,0-2-59 0,-1-5-86 16,2-1 219-16,-1 1-159 0,0-5-56 0</inkml:trace>
  <inkml:trace contextRef="#ctx0" brushRef="#br0" timeOffset="-108137.771">19966 10190 1338 0,'-8'3'669'0,"-1"3"-419"0,-4 2-87 15,5 4-94-15,4 3 41 0,-1-1-12 0,0 2-43 16,3 0-11-16,-1 4-5 0,1-2-6 0,2-4-11 0,0 2-3 16,0-2-4-16,0 0 0 0,1-1 1 15,1-1 0-15,0-2-2 0,0-1 2 0,3-3 5 0,0-3-3 16,-1-3 4-16,7 1-5 0,-1-5 2 0,0 0-1 16,10-6-4-16,-4 2-1 0,1-2-2 0,3-4-3 15,1-2-3-15,-2 0 1 0,2-2-5 0,-4-3-1 16,1 3-1-16,-2-3-5 0,-1 4-13 15,1-2-5-15,-4 6-6 0,-1-3-9 0,-5 6-17 0,-2 2 1 16,-3 0-18-16,0 3-2 0,-2 4-6 16,-4 0 2-16,4 1 4 0,0 0 5 0,0 0 18 0,-3 1-3 0,-7 3 19 15,-3 1 5-15,-28 20 15 0,30-18 4 0,1 2 4 16,-2 2-1-16,2 1 4 0,2-1 4 0,-1 0 2 16,4-3 5-16,-4-1 11 0,1-1 7 0,8 0 5 15,0-4 7-15,1 1 7 0,-1-3 0 0,1 0 0 0,0 0-1 16,0 0-8-16,5-1-5 0,7-1-6 0,3-1 0 15,25-9-12-15,-26 3-2 0,2-2-3 0,-1 0-1 16,-1-1-2-16,0 0 0 0,1-1-2 16,-1 1-2-16,2 0 1 0,0 2 0 0,-3 3 3 0,-1-2 4 15,-2 2 6-15,-2 3 4 0,-2 4 6 0,-1 0 0 16,-5 1 9-16,0-1 3 0,-1 0-1 0,0 0-2 16,-2 8-6-16,-4 6-4 0,-17 31-5 0,14-28 3 15,-1 1-9-15,3-3-4 0,-2 4-1 0,1 0-1 16,4-2-2-16,1-3 1 0,2-1 1 0,0-4-4 15,3-3 3-15,0 3 0 0,2-9 1 0,7-3-3 0,0-2 0 16,3-5 1-16,4-1-1 0,-2-5-4 16,4 3-4-16,0-2-6 0,1-1-7 0,1-1-18 15,-1 1-13-15,1-1-14 0,-3 4-17 0,2-1-48 0,-1 2-29 16,0 3-35-16,-2-1-47 0,-7 3 154 16,0-2-107-16,-3 1-25 0</inkml:trace>
  <inkml:trace contextRef="#ctx0" brushRef="#br0" timeOffset="-107869.679">20478 9914 1005 0,'-9'-9'485'0,"8"6"-261"0,-2 1-124 0,2 0 43 16,0 2-24-16,0 0-23 0,0 0-8 0,-1 0-12 16,1 0-11-16,0 1-17 0,0 10-1 0,1 3-2 15,1 26-2-15,3-24-4 0,-2 0 0 0,-1 1-3 16,-2-2 0-16,2-2-4 0,-1 1-3 0,-5 0 6 15,5 0-2-15,-1-2-6 0,0-1-1 0,1-2-1 0,7 0 4 16,2-3-2-16,-5-1 1 0,1-1-8 0,10-3 0 16,1-1-2-16,1 0-2 0,1-5-1 0,-4-2-8 15,4-1-1-15,3-2-3 0,0-1-1 0,-6-4-14 16,3 2-11-16,1-3-13 0,-4 2 8 0,1-2-73 16,-1 3-29-16,-2-3-39 0,-2 5-54 0,-3 8 146 15,-2-2-108-15,-1 5-37 0</inkml:trace>
  <inkml:trace contextRef="#ctx0" brushRef="#br0" timeOffset="-107538.434">20444 10316 1329 0,'-6'6'626'0,"-3"-6"-367"16,4 0-163-16,10-3 42 0,-4 0-25 0,-1 2-24 15,0 0-12-15,0 0-17 0,13-6-63 0,8-3 24 16,24-31-5-16,-31 30-3 0,2 0-3 0,4 1-3 15,0 5-5-15,-3-3-1 0,1 5 1 0,-8-2-2 16,3 2 0-16,-1 3 2 0,-1 0-2 0,-5 0 0 0,0 5 0 0,-3 4 0 16,2-2 0-16,-2 1 1 0,-2 3-1 0,-1-1 1 15,0 3-1-15,-2 1 3 0,2 0 0 0,-1-2 3 16,0 0 1-16,-1-1 2 0,2-1 1 0,0 2-2 16,2-6 3-16,1 1-1 0,-2-3 1 0,7-2-3 15,-4 0 2-15,3-2-6 0,1-6 1 0,3-4 2 16,0 1-4-16,1 1 1 0,0-7-2 0,0 4-2 15,-1-1 0-15,1-3 0 0,-1 3-6 0,-1 0-6 16,2 2-6-16,-2-1-28 0,0 0-20 0,-1 0-24 16,1 0-35-16,-1 3-140 0,-1-2 192 0,0 0-122 15,-5 2-67-15</inkml:trace>
  <inkml:trace contextRef="#ctx0" brushRef="#br0" timeOffset="-107154.543">20989 10039 1198 0,'-66'-66'545'0,"60"54"-320"0,3 2-136 0,3 2 31 15,1 1-18-15,1-2-12 0,-1 1-9 0,9 2-27 16,-1-2-14-16,-3 6-9 0,3-1-7 0,0 1-8 0,1 2-3 15,0 4 0-15,0 1-1 0,-6-1-7 0,2 0 2 16,7 6-2-16,-13-5 1 0,3 8-1 0,0-2 5 16,-2 1-3-16,-1 4 5 0,3 1 4 0,-6-1 1 15,-3-3 3-15,6 5 8 0,0-4 0 0,-1-1 2 16,-1-1 1-16,4-2 0 0,-4 1-3 0,2 0 0 0,7-1-4 16,-2-3-7-16,-5-1-1 0,5-1-3 15,5 2-2-15,1-5-5 0,2 1-4 0,0-2-6 0,0-1-5 16,5-3-28-16,3 2-12 0,-1-4-15 15,-1-5-20-15,1 1-47 0,-1-1-24 0,1-2-23 16,-1 1-32-16,-2 0-112 0,1 0 216 0,-4 2-137 0,0 3-48 16</inkml:trace>
  <inkml:trace contextRef="#ctx0" brushRef="#br0" timeOffset="-106918.428">21307 9781 1275 0,'-3'-8'545'0,"0"3"-309"0,2-1-139 0,-1 1 50 16,2 1-22-16,-1 3-9 0,0 0-28 0,0 0-12 0,0 1-57 15,0 0 31-15,0 0-10 0,-2 11-12 0,1 8-2 16,-4 25-3-16,3-14-2 0,-1-5-2 0,2 6-7 16,-1 3 0-16,-1 4-2 0,1 2 1 0,0 4-3 15,-1 4 0-15,2 1-4 0,-1 1 0 0,3 2 0 16,-2 0 1-16,3-5-3 0,1-1-2 0,2-5-13 15,3-5-14-15,2-8-19 0,-2 0-27 0,3-6-121 16,0-5-117-16,-1-5 228 0,-2 3-168 0,-2-6-78 0</inkml:trace>
  <inkml:trace contextRef="#ctx0" brushRef="#br0" timeOffset="-106526.839">21586 9723 1254 0,'-10'-6'605'0,"-2"-2"-351"0,3 0-58 16,4 3-19-16,0 0-17 0,3 0-94 0,2 1 30 16,2-2-18-16,6 1-18 0,1 1-14 0,5 1-21 15,5 0-7-15,2 2-4 0,3 0-8 0,2 1-3 16,4 1 0-16,0 4-1 0,1-3 0 0,-3 3-2 16,3 1 1-16,1 2-1 0,-10 1 0 0,0-1 1 15,-5 1-1-15,-4 5-1 0,2 1 2 0,-7-1 0 16,-7 3 0-16,-6 0 3 0,4 1 4 0,-12 3 2 15,0 0 2-15,0-4 3 0,-7-3-1 0,4 3 3 16,-3-2-2-16,0-2 3 0,6 1-7 0,-8-2-4 16,2 1-5-16,7-6-10 0,-1 6-13 0,2-4-50 15,3-1-29-15,3 0-44 0,-1-1-50 0,3-1 127 16,1-1-106-16,2 7-31 0</inkml:trace>
  <inkml:trace contextRef="#ctx0" brushRef="#br0" timeOffset="-106216.242">21772 10158 1163 0,'62'87'651'0,"-59"-83"-339"0,-1 0-178 15,-2 0 60-15,-1-4-43 0,1 0-21 0,0 0-21 0,1 10-14 16,-1-1-46-16,2 4-17 0,5 27-9 0,-3-28-7 16,4 4-22-16,-3-3-15 0,2-1-22 0,-3-1-27 15,3-3-139-15,2 1-157 0,-3-3 275 0,-3-2-194 16,0-8-152-16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52:03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25335 12489 303 0,'8'-3'255'0,"-5"-1"-76"0,4 4-94 0,-3-5 65 15,0 3-43-15,-1 2-17 0,4 1-4 16,-1-1-14-16,-3 1-45 0,-1-1 13 0,-2-1-6 0,0 0-3 16,0 1-5-16,0 0-4 0,0 0-10 0,0 0 4 15,0-1-2-15,0 1 0 0,0-1-1 0,-1 0 4 16,0 0 0-16,0 1 3 0,0 0 4 0,0 0 5 15,0 0 2-15,0 0 1 0,-1 0 2 0,0 0 2 16,-2 1-3-16,-3 1-2 0,0 0-2 0,-1 0-5 16,1 0-2-16,-1-1 0 0,3-1-2 0,2 0-8 15,-6 1 1-15,3 0 4 0,1-1-1 0,-2 0-3 16,1 0 2-16,-2 1-2 0,-5 0 5 16,-23 3-1-16,27-4 3 0,1 2-4 0,-8-5 1 15,4 2 0-15,2 1-5 0,1 4-2 0,-2-2-2 16,-2 0-2-16,-1 0-1 0,2 0-1 0,4 3-2 15,-6-2-2-15,6-2 3 0,-7 2 1 0,2-2-2 16,2 1 2-16,0 0-1 0,-1 0 0 0,0-1 3 16,0-1 1-16,-4 0-2 0,4-2 0 0,1 2 1 0,-2 0 1 0,1 1 2 15,-4-2 2-15,2 1-3 0,3 2 1 16,1 0 2-16,-6 0 0 0,-2-2-1 0,2 1-1 16,0-1-1-16,1 4-1 0,-2-4-2 0,-1 2 0 15,-1-2 0-15,1 2-2 0,2 0 2 0,-3-2-1 16,1 2-1-16,0-2 0 0,-1 0 1 15,-2 0-1-15,3-1 1 0,0 0 0 0,0 1 0 0,0-2-1 16,0 0 1-16,-2 1 2 0,2 1 0 16,2 1-1-16,-2-1-1 0,3 1 1 0,-5 1-1 0,1 3 1 15,-1-3-1-15,5 0-1 0,-3 0-2 0,5-1 1 0,-5 3 0 16,3-4-1-16,1 2 0 0,0-4-1 0,-1 0 2 16,4 2-2-16,-4 0 1 0,0 0 0 0,2-3 1 15,3 3-2-15,1-1 2 0,0 3-2 0,-1-1 1 16,-1-3 1-16,1 2-1 0,0 0 0 0,-2 2-1 15,-2-1 2-15,-2 1-1 0,1-5-1 16,1 4 0-16,-5 1 1 0,2 1-1 0,-1-2-1 0,3 0 1 16,2 3 1-16,-5-1 0 0,-1 1-1 15,5-1 2-15,-1-2-1 0,2 2 1 0,-5-2-1 16,-2-2-1-16,1-1 0 0,8 2 0 0,-7 0 1 16,0-1-1-16,-1-1 0 0,-2-1-1 0,3 3 1 15,0 0 1-15,-3 0-1 0,-5 0 0 0,3 2 0 16,0-2 0-16,0 4-1 0,0 0 1 0,0-1 0 15,-2 1 0-15,5 2 0 0,-1-3 2 0,-1 0-2 16,-1 1 0-16,7-4 2 0,-2 2-2 0,2-2 1 0,6-1-1 16,5 0 0-16,0 1 0 15,-18-2 0-15,4-2 0 0,9 3-1 0,-11 0 1 0,0-1 0 0,0 0 0 16,1 1 0-16,3 1-1 0,1 0 1 16,-4 0 0-16,-3-2 0 0,1 2-1 0,0 0 0 15,-2 3 1-15,1 9 2 0,-5-11-1 0,0 2-1 16,7 0 0-16,-7-2 0 0,1 1 1 0,-2 0-1 15,3 1 0-15,-2-8-1 0,8 2 0 0,-7 2 1 16,2 0 0-16,1 1 0 0,8 0 0 0,-3-2-1 0,-3-6 1 16,0 5 0-16,4 4 1 0,-2-4-1 0,2 1 0 0,-3-3 1 15,1 3-1-15,-1 0 1 0,6-2-1 16,-5-1 1-16,4 3-1 0,-3-2 0 0,-3-3 0 0,5 4 0 16,-1-5-1-16,-2 4 1 0,2-2-1 15,3 4 1-15,-5-5 0 0,4 3 0 0,1 2 0 16,2-4 0-16,-1 4 0 0,5 0 1 0,-1-3 1 15,0-2-2-15,5-1 0 0,3 1 1 0,0 0-1 16,0-1 1-16,7 4-2 0,3-10 1 0,-2 2-1 16,3 4 1-16,3-5 0 0,0 0 1 0,4-1 0 15,-2-3 0-15,1-1 0 0,-2 6 0 0,6 4-1 16,0-5 0-16,2 6 1 0,-4-3-2 0,-1 3 0 16,6 2 2-16,-5 0-1 0,0-1-1 0,-1-1 1 15,-1 1 0-15,2 4-1 0,-1-1 1 0,3-1 0 16,-4-2 0-16,5 1-1 0,-1 4 1 0,0 0 0 15,2 1 0-15,0 0 0 0,1-1 0 0,-4 3 0 16,1-2 0-16,4 1 0 0,-1-1 0 0,-1 2 0 16,-2-2 0-16,2-3 1 0,3 3 0 0,-1-1 1 15,1 1 0-15,-5-4-2 0,4 4 0 0,-2-7 1 0,-2 4 2 16,4 0-3-16,-1-1 2 0,-2 1 0 16,1 2-1-16,-4-1 3 0,7 1-2 0,-3 0 1 15,0 0-1-15,-4-2 2 0,8 1-3 0,-4 1 1 16,2-1-1-16,6 2 0 0,-7-1 2 0,4 0-3 15,-6-3 0-15,7 4 0 0,-10-1 0 0,1 1 1 16,5-1 0-16,-4-1 0 0,-2 0-2 0,2 1 2 0,4 1 0 16,0-3-1-16,1 3 1 0,0-3-1 0,-4 1 1 15,6 1-1-15,0 0 2 0,0-1-2 0,0 2 0 16,-1 0 3-16,0-1-2 0,1 1 1 0,2 0-2 16,-3-3-1-16,-1 3 3 0,-1-1-2 0,-1 0 0 15,0 0 1-15,2-1 0 0,-2 0 0 0,0 1 2 16,1 2 1-16,0-1-1 0,0-9 0 0,0 9-2 15,-2-3 2-15,-1 6-2 0,7 0 1 0,-3-3-1 16,-5-2 0-16,2 7-1 0,1-2 1 0,7-2 0 16,-2-1 0-16,1-2 1 0,-6-8-1 0,4 9-1 15,3-1 0-15,-3-1 0 0,2 6 0 0,-4-3-1 16,0-4 1-16,0 8 0 0,0 0-1 0,0-1 1 16,1-1 1-16,-9-2 0 0,8 2-1 0,0 1 2 15,-2-1-1-15,-1-11-1 0,3 11 1 0,-1-2 1 16,4 0-2-16,3 2 0 0,-4-2 0 0,0-5 0 15,2 8 0-15,0 3 0 0,-4-6 0 0,-1-3-1 16,-3 3 1-16,3 1-2 0,-1-1 2 0,-2 0 0 16,-1 1 0-16,1 2 2 0,1-1-2 0,1-2 0 15,-1 1 0-15,-3 2 2 0,1-2-1 0,-2 1-1 16,-1-2 0-16,5-3 0 0,0 3 0 0,-3 0 1 16,2 0-1-16,-1 1 0 0,0 1 0 0,3-2 0 15,-8 2 0-15,1 1-1 0,-3 1 2 16,-1-2-1-16,4 0 1 0,-3 1-1 0,1-2-1 15,-1 4 1-15,0-4 0 0,0 3 0 0,-1-2 0 0,-4 1 0 16,3 3 0-16,-1-1 0 0,-1-2 2 0,-1 3-1 0,0 2 0 16,-1 0 1-16,1 0-2 0,-1 2 1 0,0-6-1 15,-3 3 1-15,2 4 1 0,-2-1 0 16,1-1 0-16,-4-5 0 0,1 3 1 0,-1 0-1 16,0 3 1-16,3 2-2 0,-3-7 1 0,2 7-2 15,-1-3 1-15,0 1 1 0,1 3 1 0,0-5-1 16,-2 2 3-16,0-3 3 0,-2-3-3 0,-1 2 3 15,0-2 1-15,1 0-1 0,-4-1-1 0,-1 5 4 16,0-3-5-16,2 1-1 0,-2 2 1 0,-1-3-2 0,-4 2-2 16,0-2-2-16,0 3-1 0,-5-5-7 0,1 1 3 15,0-2-36-15,-4-1-20 0,2 0-29 0,1 2-180 16,-1 0 212-16,5-1-127 0,3 0-94 0</inkml:trace>
  <inkml:trace contextRef="#ctx0" brushRef="#br0" timeOffset="1405.72">22603 12664 339 0,'4'-9'202'0,"0"1"-64"0,0 2-61 15,1-2 27-15,-1-1 12 0,2 3-2 16,-3 0-14-16,1-1-10 0,0 5-13 0,0-6-7 0,0 5-10 16,1 0-9-16,-2 1-19 0,-3 1 1 15,0 0-2-15,0 0-1 0,0-1-1 0,0 1-2 16,0 0 0-16,0 0 1 0,0 0 3 0,0 0 1 16,0 0 1-16,0 0-2 0,0 0 4 0,0 0-1 15,0 0 2-15,0-1-3 0,0 1 1 0,0 0-1 16,0 0 1-16,0 0-1 0,0 0-3 0,-1 0-4 0,0 0-2 15,0 0 2-15,0 0-2 0,0-1-4 0,-1 1-2 16,-2-1-1-16,-6-1 4 0,-1 2-1 0,-26 5 4 16,27 7-2-16,-10 8 7 0,4-1 2 15,-5 8-2-15,-5 5 4 0,-5 11-1 0,1 0-2 0,-10 10-2 16,0 0-2-16,-4 7-6 0,-2 1-1 16,0 11-1-16,2 0-1 0,-2-4-2 0,-1 3 1 0,5-2-1 15,3 0-1-15,2 1 3 0,1-8-1 0,1-2 0 16,0-1 0-16,7-7-3 0,5-9-1 0,1 2 1 15,-6 5 0-15,6-14-3 0,7-5-2 0,0-3 0 0,0 2-1 16,2-6-1-16,-2 2 0 0,4-5-2 0,2 1-1 16,1-4 0-16,2 1-1 0,1-6 1 0,2-1-2 15,-1 1 0-15,4-5-1 0,-1 0 0 16,2-3-6-16,-1 1-4 0,2-3-8 0,-2-2-9 16,0 0-28-16,0 0-14 0,0 0-17 0,0 0-21 15,0 0-57-15,0 0-24 0,2 0-29 0,1 0-33 16,-1 0-23-16,-2 0 158 0,0 0-151 0,0 0-33 15</inkml:trace>
  <inkml:trace contextRef="#ctx0" brushRef="#br0" timeOffset="1748.072">21552 14128 694 0,'-69'-13'304'15,"64"14"-196"-15,-1 1-62 0,-1 1 5 0,4 4 1 16,1 3 7-16,-2 2 14 0,1 5 5 0,-2-2 8 16,0 0-19-16,1 7 13 0,4-2-3 15,-1 3-2-15,1 1-4 0,0-3-1 0,0 3-4 16,0-8-3-16,5 4-5 0,-2-7-11 0,-1 5 3 16,3-11-4-16,-1 3 1 0,0-5-17 0,0-1-1 15,0-1-2-15,1 0 0 0,-2-3-7 0,-3-2-5 0,0 1-2 16,0 0 2-16,0 0 9 0,8-6-2 0,2-8-2 0,31-30 6 15,-26 26 1-15,2-1 2 16,-4 0-3-16,1-1-3 0,3 1-3 0,-1-1-2 0,-1 3-1 16,-1 4-4-16,1 0-6 0,-3 4-4 0,2 1-3 15,-1 2-33-15,0 1-19 0,1 3-26 16,1 1-35-16,-2 2-206 0,1-3 245 0,0 10-151 0,-2-4-95 16</inkml:trace>
  <inkml:trace contextRef="#ctx0" brushRef="#br0" timeOffset="2865.456">21457 14846 468 0,'70'-38'248'0,"-69"30"-109"0,-1-2-62 0,5 3 42 0,-5 1-17 15,3 0 5-15,-4 0-3 0,5 1-15 0,-4 2-6 16,1-3-11-16,1 3 0 0,-2 2-8 16,0 0-4-16,0 0-11 0,0 0 7 0,0 0 0 15,0 0-2-15,0 0-2 0,-1-1-6 0,0 1-5 16,0 0-2-16,0 0-4 0,-9-2-6 0,0 0-2 16,-7 0-5-16,-27 2-1 0,30 2-5 0,-3 4-1 15,1 2-1-15,-1 0 2 0,-3 1-3 16,5 3 2-16,7 1 0 0,-3 0 0 0,-2-1-2 0,8 2 0 0,1 2 0 15,1-1-3-15,3-3-2 0,0 2-2 0,2 2 0 16,5 1-1-16,2-4 1 0,-1 1-2 0,5-5-1 16,2 3-4-16,5 1-9 0,2-6-14 0,-5-2-19 15,10-3-73-15,0 2-46 0,-1-3-57 0,0-4 145 16,0-3-151-16,-4 1-66 0</inkml:trace>
  <inkml:trace contextRef="#ctx0" brushRef="#br0" timeOffset="3099.375">21761 14582 449 0,'1'-9'273'0,"2"0"-93"0,0 2-65 16,-3-1 40-16,2-1-16 0,-1 4-7 0,0 1-3 16,1 0-8-16,-2 4-13 0,0 0-8 0,0 0-26 15,-1 0-5-15,0 0-3 0,0 10-2 0,0 0-16 16,-1 9-4-16,-2 33-1 0,-1-27-7 0,2-1-9 15,0 4-3-15,-1-1-3 0,2 4-3 0,0-3-2 16,-1 3-4-16,0-7-4 0,3 0-2 0,0 2-4 16,0-3-7-16,4-4-11 0,-1 3-47 0,0-3-24 15,2 1-32-15,1-4-45 0,4-1 107 16,-1 0-91-16,2-6-25 0</inkml:trace>
  <inkml:trace contextRef="#ctx0" brushRef="#br0" timeOffset="3516.424">22089 14900 531 0,'50'-68'344'0,"-55"63"-124"15,-2-2-114-15,-1 2 104 0,0 3-126 16,-2 1-6-16,2-2 23 0,-1 3-25 0,1 0-12 16,-2-1-27-16,0 1-9 0,1 0-5 0,-2 3 0 15,2 0-1-15,-2-1-32 0,2 2 39 0,-8 0 4 16,-1 0 3-16,3 3 2 0,1 1 2 0,-1 3 10 15,-5-2 3-15,-2-2 6 0,8 5-15 0,0-1 0 0,4 2 0 16,-1-1-7-16,-3 0-2 0,8-2-12 0,4 1-4 16,1 0-2-16,2-3-3 0,4 2-4 0,6-2-4 15,-3 0 1-15,13-7-4 0,-7 1 0 0,6-4-3 16,-2 2-1-16,1 4-3 0,0-10-4 16,1-4-4-16,-3 3 1 0,-6-5-1 0,4 0 1 15,-5 5 1-15,-1-6 2 0,-2-6 2 0,2 9 2 16,-7 1 4-16,1 2 0 0,-1 0 0 0,0 1 3 15,-2 2 0-15,-1-2 3 0,0 4-1 0,0 2 3 16,0-1 2-16,-1 1-2 0,1 0 1 0,0 0-1 16,0 0 1-16,0 0-2 0,1 5-3 0,0 3-2 15,0 1-2-15,2 0-1 0,0-2-7 0,2 0-23 16,0 2-11-16,-2-5-17 0,2 1-17 0,2-1-58 16,2-1-32-16,0-2 8 0,0 1-93 0,0 2 165 0,0-3-103 15,4 1-57-15</inkml:trace>
  <inkml:trace contextRef="#ctx0" brushRef="#br0" timeOffset="3863.149">22309 14736 870 0,'0'-10'455'0,"-5"-1"-192"0,3 4-104 0,1 1-81 0,0 1 20 15,-1-2-64-15,1 3 15 0,-1-1-12 0,-2 5-2 16,3-1-2-16,0 0-9 0,0 1-2 0,0 0 1 0,0 0 0 15,0 0 0-15,-5 12 1 0,1 0-4 0,-17 30 0 16,14-23-3-16,-1-2 0 0,2 2-3 0,0-3-2 16,1-1-2-16,1 2-2 0,3-3-3 0,2-1 0 15,0-1-1-15,7-6-1 0,-3 0 1 0,5 0-4 16,-3-2 3-16,9-2-2 0,-3-2 0 0,3 0-1 16,2-2 0-16,1 0 0 0,1 0-1 15,-3-2 1-15,-4 2-2 0,-1-2 1 0,4 4 0 16,-6-2 1-16,-3 2 0 0,-1 0-1 0,-4 1 2 15,-1-1-1-15,0 0 1 0,0 0 1 0,-1 0-1 16,0 0 1-16,0 0 0 0,-4 4-1 0,-3 2 1 16,-10-1 0-16,-27 30-1 0,30-28-1 0,0 0-15 15,-1 1-15-15,6-2-20 0,1 2-24 0,1 0-103 16,1 0-67-16,6-5 170 0,-2 3-136 0,3-7-90 16</inkml:trace>
  <inkml:trace contextRef="#ctx0" brushRef="#br0" timeOffset="4181.76">22657 14680 1110 0,'0'-6'430'0,"0"1"-259"0,-7 5-72 0,0-2-18 0,-3 2-3 16,-4 0-2-16,2 5-52 0,2-1 11 0,-6 5-11 16,1-3-4-16,0 4 0 0,-3 4 2 0,3 1 0 15,0 0 3-15,-1-2-4 0,1-1 0 0,4 2 6 16,-1 3 0-16,3-4-5 0,2-1-2 0,4-4 2 0,0 1-1 15,7 0 2-15,0 0-5 0,2-4-9 0,5 0 0 16,3-2-1-16,2 3-1 0,0-3-3 0,5 2-2 16,-2-2-2-16,3 0 0 0,-2 0 1 15,-2-2 2-15,3 2-2 0,-7 1 0 0,0-2 0 16,-3 0 1-16,-2 0-2 0,-5 1 2 0,-1 1-1 16,-5 1-1-16,-4 0 0 0,-6 2 0 0,1 0 0 15,-1 1 0-15,-8 0 1 0,-3 6-3 0,1-2-5 16,2 1-9-16,-2 0-18 0,7 1-22 0,-8 1-112 15,5-1-96-15,-1 1 195 0,9-7-145 0,-1 2-116 16</inkml:trace>
  <inkml:trace contextRef="#ctx0" brushRef="#br0" timeOffset="6511.165">22992 14733 565 0,'-5'-32'327'0,"2"30"-94"15,1 1-78-15,1 2-73 0,1-1 10 0,0 0 2 16,0 0-54-16,-1 0 24 0,1 8-19 0,-1 1-1 16,0 3-3-16,-2 27-2 0,0-26-2 0,2-5-5 15,1 4 1-15,0-4-4 0,2 1-2 0,2 1 0 16,0-5-1-16,4 2-4 0,-2-4 2 0,0 2-2 16,1 0-4-16,2-3-3 0,-3-2 0 0,1 1-2 15,-1-1 0-15,-2-4-1 0,2 2-1 0,-2-2-3 0,-1-2 0 16,0-4 1-16,0 3 0 0,-2-6-3 0,0 1-1 15,0 5 0-15,-1-5-1 0,0-1-2 0,0-1 2 16,-2 6-2-16,1-1-2 0,-1 5 1 0,-3-3 1 16,2 5 0-16,-3 3-2 0,1 2 1 0,-2 5-1 15,-4 0 0-15,2 8 0 0,-1-4-3 0,-2 5-7 16,-1 1-11-16,-3-2 6 0,2 2-69 16,11 5-35-16,-4-1-42 0,3-4 110 0,4 3-84 0,-2-1-34 15</inkml:trace>
  <inkml:trace contextRef="#ctx0" brushRef="#br0" timeOffset="6863.647">22969 15000 934 0,'21'43'488'0,"-23"-35"-309"0,2 2-74 0,3-1-68 0,-2-2 33 15,3-1-30-15,3-4-14 0,0 2-6 0,2 0-7 16,-1-5-6-16,-1-2 0 0,1-2 0 0,4-2 0 15,2-3-1-15,-2 1 1 0,-3-3-2 0,6-3 1 16,-1-1 1-16,1-1-1 0,-4-2 2 0,0 2 0 16,0-2 5-16,-1 0 0 0,0-2 2 0,-4 1 4 15,0 1 1-15,-3 1 3 0,3 2 4 0,-4 1 6 16,1-3 3-16,-1 9 4 0,-1 0 0 0,-1 2 1 16,0 2 0-16,0 5-1 0,0-1-5 0,0 1-7 0,-1 0-3 15,0 0-3-15,1 0-1 0,0 0-6 16,0 3 0-16,0 6-2 0,0 2 2 0,1 4-3 0,6 28-3 15,-4-28-2-15,-1 1 1 0,2 1-1 16,-1 0-2-16,1 3 0 0,-2 0-2 0,2 1-2 16,0-1-1-16,-1 3-9 0,3-1-33 0,-1 0-20 15,1-1-27-15,-4-3-40 0,6-2 86 0,-3 3-69 16,5-6-25-16</inkml:trace>
  <inkml:trace contextRef="#ctx0" brushRef="#br0" timeOffset="7346.661">23846 14865 1011 0,'26'-34'449'0,"-37"21"-270"0,-3 6-104 0,-7-3 47 16,9 3-34-16,-5 6-13 0,3 3-9 0,-6 4-3 15,0-4-8-15,6 6-11 0,-4-2-9 0,5 5-10 16,1 1 0-16,0 1-3 0,0 0-1 0,2 1-3 16,0 2-2-16,5-2-2 0,-2 0-2 0,3 0-5 15,-3-3-3-15,10 3 1 0,-3-1-1 0,3-4-2 16,2 1 0-16,1-8 1 0,1 4-2 0,7-4 0 15,1 1 0-15,-5-8 0 0,2 2-4 0,1-2 1 16,-1 2-1-16,-2 0-1 0,1-7 0 0,-1-2 0 16,-2 2-1-16,-2 2 2 0,1-1 0 0,-3-3 2 15,-2 4 0-15,1-4-2 0,-2 4 2 0,1 2 0 16,-2 4 1-16,1-2-1 0,-1 3 1 0,0 0 0 16,0 1 0-16,0 0 3 0,0 0 0 0,0 0 0 0,0 0 1 15,9 3-1-15,-5-1 0 0,3 2-1 0,4 1 0 16,0 2-3-16,25 20-1 0,-27-19-3 15,3 0-4-15,-7-5-8 0,7 1-4 0,-6 1-6 0,2-3-3 16,-6-2-17-16,5 3-9 0,-5-3-7 0,0 0-12 16,1 0-42-16,-3 0 14 0,0 0-71 0,0-1 27 15,0 0 84-15,0 0-70 0,0 1-11 16</inkml:trace>
  <inkml:trace contextRef="#ctx0" brushRef="#br0" timeOffset="7553.227">24015 14649 1079 0,'-3'-2'483'0,"1"1"-285"0,1 4-116 0,0-3 31 16,0 0-15-16,0 0 4 0,0 1-17 0,1 12-21 15,-1-1-10-15,1 34-11 0,-1-31-8 0,0 4-12 16,1 0-1-16,0 1-18 0,0 1 11 0,0-1-8 16,3 0-4-16,-2 0-1 0,1 3-5 0,0-4-4 15,2-1-8-15,-3 2-7 0,3 1-30 0,-2-1-16 16,0 0-21-16,1-6-27 0,0 0-110 0,-1 0 159 15,1-5-104-15,1 1-49 0</inkml:trace>
  <inkml:trace contextRef="#ctx0" brushRef="#br0" timeOffset="7727.634">23948 14889 1177 0,'-9'-4'523'0,"0"1"-292"0,4 3-136 0,-2-1 64 0,7 2-79 16,0 1-9-16,0-2-7 0,0 0-6 0,0 0-12 15,0 0-27-15,9 3-8 0,5 1-6 16,30 5-8-16,-22-9-35 0,-1-1-17 0,3-4-28 0,-1-1-28 16,0 1-108-16,2 0-68 0,-5 1 189 15,2-4-151-15,-8 7-81 0</inkml:trace>
  <inkml:trace contextRef="#ctx0" brushRef="#br0" timeOffset="7983.888">24303 14643 859 0,'3'-5'419'0,"-7"-5"-202"16,4 5-113-16,4 3 43 0,-4 0-21 0,0 1-23 16,0 0-7-16,0 1-2 0,0 0-11 0,0 0-35 15,0 0 3-15,0 12-3 0,-1 5 4 0,-6 36-6 16,3-30-3-16,4 1-11 0,-6 4-5 15,-1 1-2-15,3-1-1 0,3 0-8 0,-2-3-8 16,3 2-2-16,4-10-6 0,-7 9-6 0,10-5-16 16,-3 1-9-16,5-4-16 0,-6 0-8 0,4-4-44 15,-2 1-24-15,2 0-29 0,0-11-30 0,-4-2 115 16,0-3-84-16,-4 0-18 0</inkml:trace>
  <inkml:trace contextRef="#ctx0" brushRef="#br0" timeOffset="8153.464">24146 14873 1186 0,'-4'-2'547'0,"0"2"-331"0,2 0-63 0,2 0-26 0,0 0-18 15,0 0-66-15,0 0 18 0,0 0-15 0,14 4-8 16,2-1-13-16,25 7-11 0,-25-10-6 0,6 0-8 16,2 0-1-16,-9-1-20 0,1-1-11 0,3 1-15 0,-1-2-47 15,0 0 14-15,3 1-69 0,-11 0-38 0,2 0 112 16,5 1-75-16,-7 0-19 0</inkml:trace>
  <inkml:trace contextRef="#ctx0" brushRef="#br0" timeOffset="8499.415">24490 14815 779 0,'6'-44'321'0,"-9"45"-177"16,-1-2-68-16,0 3 19 0,3-2-8 0,0 0 6 16,0 0 4-16,1 5-2 0,0 8-7 0,0-2-21 15,0 34-1-15,0-28-5 0,0 1-4 0,0-2-13 0,0-2-7 16,1 4-2-16,-1-2-7 0,1 1-10 0,-1-3-4 16,3 1-2-16,-2 0 0 0,1-2-3 0,0 1 1 15,-2-7-2-15,2-3 1 0,2 4 0 0,-3-7-1 16,1-1 1-16,0-3-1 0,-2 2 0 0,0 0-1 15,0 0-1-15,1-5 0 0,2-8-1 0,1 0-1 16,11-28-2-16,-11 25 1 0,0 2-1 16,6 2-1-16,-3 1 0 0,1 2-1 0,2-1 0 15,-2 3 0-15,1-1-3 0,2 5-4 0,-3 2-6 0,4-1-26 16,-1 1 11-16,-1 1-50 0,3 1-32 16,0-1-42-16,1 2 100 0,-1 0-73 0,2 1-26 0</inkml:trace>
  <inkml:trace contextRef="#ctx0" brushRef="#br0" timeOffset="8695.122">24836 14850 1036 0,'17'5'526'0,"-28"3"-294"0,6 1-131 16,-3 1 39-16,1 4-33 0,-1-2-18 0,4 3-9 15,-1 5-8-15,2-2-4 0,1 1-34 0,-2-1-14 16,4-3-9-16,0 4-9 0,0-3-7 0,-1-2-30 15,1 1-17-15,4-6-27 0,-4-3-31 0,1-1-159 16,1 1 200-16,4-7-127 0,2 0-73 0</inkml:trace>
  <inkml:trace contextRef="#ctx0" brushRef="#br0" timeOffset="8855.183">24800 14733 1235 0,'-36'-59'520'16,"31"57"-335"-16,4-2-117 0,-4 3 17 0,5 1-17 16,-1-1-9-16,-1 0-7 0,1 1-19 0,1 0-14 0,0 0-37 15,0 0-25-15,0 0-35 0,10 2-37 0,-2-1-51 0,2 1 111 16,26 9-90-16,-28-11-25 0</inkml:trace>
  <inkml:trace contextRef="#ctx0" brushRef="#br0" timeOffset="9281.255">24926 14626 1006 0,'34'-26'498'0,"-40"35"-283"0,-2-2-117 15,4-1 34-15,2 5-24 0,1 2-8 0,1 4-4 16,0 5-4-16,1 0-4 0,1-1-32 0,1 4-14 16,0-2-10-16,1 1-5 0,-2 1-3 0,1-3-11 15,2 3-3-15,-1-3-2 0,-3 3-2 0,0 1-3 16,-1-2-1-16,0 4-1 0,1-3-2 0,-1-1 1 15,-2 1 2-15,2-5-1 0,0-3 1 0,-1-3 3 16,1 1 0-16,0-7-2 0,0-2 0 0,1-4 3 16,0-2-1-16,-1-1-1 0,0 0 1 0,0 0-2 0,1-3 0 15,5-14-1-15,9-25 1 0,-8 26-3 16,-3 0 2-16,2 0-1 0,1-3 0 0,2 4-1 16,0-3 0-16,0 7 0 0,0-2 1 0,2 1-1 15,-1 3 0-15,2 1 0 0,-2 3 0 0,1-1 0 16,0 3 0-16,0 0-1 0,-1 2-5 0,1 0 4 15,0 2-6-15,0 2-2 0,-3 0-3 0,2 2 2 16,-5 23-2-16,-1-25 2 0,-1 6 2 0,-3 5 0 16,-1-2 6-16,-4 1 1 0,0 0 2 0,-4-4 2 0,-3-8 3 15,2 15 2-15,-2-3 1 0,-2 0 1 0,-6 0-2 16,2 2 4-16,-2-2-3 0,2 0 0 0,3-1-3 16,-2-4-7-16,0 3-10 0,8-6-15 0,0-3-20 15,4-1-90-15,-2 0-69 0,4-4-127 0,3-2 237 16,5-2-217-16,0 0-112 0</inkml:trace>
  <inkml:trace contextRef="#ctx0" brushRef="#br0" timeOffset="9665.207">25342 14893 972 0,'-1'-1'448'0,"0"0"-271"0,-1-1-58 15,-3 1-25-15,-1 1-46 0,-2 4 22 0,6 0 2 16,-5 8-11-16,-20 37-14 0,27-32-12 0,2 0-14 16,-2 2 1-16,1-3-4 0,0 0 0 0,1-1-5 15,5-6-3-15,0-3-3 0,-1 2-1 0,0-3-2 16,4-2 2-16,0-3 0 0,0 0-2 0,2-5-2 16,-1 1-2-16,-3-4-2 0,5-3-3 0,-2 2-1 15,1-4-1-15,-3-4 1 0,1 1-2 16,-2 1 2-16,-2 0 1 0,0-1 4 0,-4 2 2 0,3-1 5 15,-3 3 3-15,0 2 4 0,-1 2 15 16,-1 2 5-16,0 3 5 0,1-1 4 0,-1 4 6 16,0 0-2-16,0 0 4 0,0 0-9 0,0 0-12 0,0 0-6 0,0 8-3 15,0 3-3-15,0-1-7 0,4 27-2 16,-3-24-6-16,1 0 1 0,0 1 0 0,-1 2 1 16,2-1-6-16,1-3-12 0,-2 2-10 0,2-3-9 15,6-1-15-15,-4-4-50 0,0 3-29 0,2-5-43 16,-2-2-51-16,3 1 144 0,-1-1-106 0,0-4-29 15</inkml:trace>
  <inkml:trace contextRef="#ctx0" brushRef="#br0" timeOffset="9882.699">25746 14642 1320 0,'-5'-8'541'0,"-1"1"-358"0,-3 4-113 0,6 6 25 16,-2-3-19-16,2 9-10 0,-5-1-3 0,1 4-1 15,5 2-10-15,-1 8-10 0,3 0-11 0,-5-1-12 16,4 6-1-16,0 0-1 0,1 1-2 0,1 0-7 16,-1-5-3-16,-1 0-4 0,1 1-4 0,3-5-7 15,-2-2 2-15,6 2-17 0,-2-1-30 0,4-2-18 16,-1 2-17-16,-4-7-26 0,8-1-124 0,-3 1 174 16,-2-8-117-16,-2 0-47 0</inkml:trace>
  <inkml:trace contextRef="#ctx0" brushRef="#br0" timeOffset="10309.025">25578 14883 793 0,'-3'-3'420'0,"2"1"-226"16,-1-1-99-16,1 2 13 0,-1 0-39 0,2 1 52 16,0 0-21-16,0 0-12 0,0 0-7 0,0 0-13 15,3 0-13-15,13 5-13 0,23 8-11 0,-26-11-16 0,1 1-3 16,4 0-4-16,0 2 0 0,0-1-4 0,-2-2-2 15,1 0 0-15,1 2 0 0,2 1-1 16,-1-2-1-16,-2 3 2 0,2-2 0 0,-4 1-1 16,-1-1 0-16,-1 0 0 0,1 1 0 0,-1-1 1 15,-3-2 0-15,2-2-2 0,-1 0 1 0,1 0 1 16,4-2-1-16,-3-1-1 0,-1-4 0 16,2 2 0-16,-2-3-1 0,0-1 1 0,-1 0 0 0,-3-2-1 15,0 0 1-15,0-1 0 0,-1 1 0 0,-2 2 1 0,-3-2 3 16,3 1 2-16,-3 0 2 0,-3 3 4 0,-1-1 1 15,-2 5 10-15,-1 0-1 0,-1-1 5 0,0 4-4 16,-3 3 3-16,3 4-1 0,-3 3-2 0,-2 1 0 16,0-1-4-16,0 3 0 0,0 0-1 0,1 1-1 15,1 1 3-15,0 1 2 0,4 1-2 0,0 1 0 16,1-1-1-16,1 1 0 0,3-3-3 0,0 1 0 16,3-2-6-16,2-2-3 0,5-3-1 15,-1 0-2-15,1-2-2 0,5-7-2 0,0 1-12 16,2 0-7-16,0-2-10 0,-1-2-15 0,3-3-15 0,2-1-55 15,-2-1-37-15,2 0-45 0,-4 2-62 0,3 0 167 16,0 0-124-16,-2 2-33 0</inkml:trace>
  <inkml:trace contextRef="#ctx0" brushRef="#br0" timeOffset="11665.493">26442 14667 983 0,'-34'10'468'0,"28"-14"-243"0,1 0-118 0,1 1 43 15,1 1-16-15,1 2-33 0,2 0-7 0,0 0-11 16,0 0-14-16,0 0-29 0,0 0-10 0,0 0-4 16,12 6-7-16,-1 0-9 0,31 16-2 0,-29-19-3 0,4 1-1 15,0 3-5-15,1 0 1 0,-5-4-4 0,0 1-5 16,0 3 1-16,-2-2-2 0,-1 2 1 0,-7-3 0 15,2 2 2-15,-4-1-2 0,-1 2 5 0,-5 0 4 16,2 1 4-16,-9 3 1 0,0-2 1 16,-1 3 5-16,0-1 1 0,-6 1 1 0,0 0 1 0,1-3 2 15,-1-1-3-15,4 0 1 16,-2-1 1-16,4-1 0 0,0-2-5 0,4-2-1 0,1 0-1 16,0 1-2-16,2-3 0 0,3 0-1 0,-1-1 0 15,3 0-4-15,0 1 4 0,-1-1-3 0,1 0 4 16,1 0-3-16,0 0 1 0,0 0 0 0,0 1-3 15,0 0 1-15,3 0 0 0,10 0-1 0,0-2-2 16,30 2 1-16,-25-4-4 0,2 0-2 0,-2 0-7 16,2-1-2-16,0-4-4 0,0 4 2 0,-3-3-1 15,-2 3-1-15,-2-1 2 0,-5 2 0 0,-3-1 7 16,-4 4 5-16,-3 1 5 0,0 0 0 0,1 0 6 0,0 0 2 16,0 0 6-16,-9 6 2 0,-1 0 6 0,-29 26-4 15,30-21 2-15,-8 1 1 0,3 2-3 0,0 0 0 16,4 4-6-16,0-8 1 0,1 4-3 0,0-1-2 15,1-1-1-15,7 0-2 0,0-1 0 16,2-5-2-16,0-2 1 0,2 5-3 0,0-5 1 16,4-3-2-16,2 2 1 0,0-3-1 0,0 0-3 15,4-3 1-15,0 0-3 0,2-4-9 0,1 0-4 16,0 5-4-16,-1-7-7 0,-2 1 0 0,0-1-4 0,6 1-8 16,-4-2 2-16,-1 5 4 0,0-2 7 0,-1 0 6 15,0 5 5-15,-4 2 6 0,2-1 5 0,-7 1 11 0,-2 4 15 16,3 2 10-16,-4 0 1 0,-10 1 3 15,6 5 9-15,0-2 4 0,-3 5-4 0,3-1-2 16,-2 3-12-16,-3-4-1 0,9 0-6 0,-1 1-3 16,0-4-9-16,-3 1-3 0,6-5 1 0,2 3 0 15,5-5-4-15,0-2-1 0,1-2 0 0,6-3-1 16,-4-1-3-16,3-3-5 0,4-3-6 16,-2-4 1-16,-2 3-12 0,2-2-6 0,0-1-6 0,1-2-19 15,-1 0-8-15,1-2-10 0,-5 6-9 0,-2-1-64 16,1-1-26-16,-3 2-55 0,-2-1 145 0,0 10-123 15,-4-2-56-15</inkml:trace>
  <inkml:trace contextRef="#ctx0" brushRef="#br0" timeOffset="12245.298">26912 14734 1191 0,'-103'14'632'16,"85"-7"-408"-16,13-7-142 0,-2 2 17 0,6 1-17 16,0 2-7-16,7-1-7 0,-6-1-1 0,9 2-20 15,6-5-12-15,-4 1-14 0,4-1-7 0,1-5-4 16,6 2-4-16,-4-2-5 0,3-2 0 0,-4-1-2 15,1 2-7-15,2-2 1 0,-6 0-6 0,1 2 0 16,-4 4-5-16,1-6 1 0,-7 7-1 0,2 0 4 16,-4 1 2-16,-2 5 3 0,-3-1 4 0,1-4 0 15,0 0 11-15,0 0 3 0,-9 16 6 16,-22 26 2-16,18-30 3 0,-1 5 1 0,-1 1 0 0,-2-1 6 16,4 3-8-16,-4 0 0 0,9-10-5 0,2 3-1 15,-3-1-1-15,5-2-2 0,4-2-1 0,2-2-3 16,2-5 1-16,1 1-3 0,-4-2 1 0,0-1-4 15,0 1 2-15,12-2-3 0,1-2-1 0,32-9-4 16,-30 7-3-16,3-3-1 0,-1 1-3 0,2 0 0 16,-4 0-3-16,-2 2 4 0,-2 2-1 0,-1-1 3 15,-2 1 3-15,-3 4 0 0,2 0 4 0,-4 1 2 16,-2 6 2-16,-1 2 2 0,0-3-1 0,0 3 2 16,-3 2 0-16,0 0 2 0,-4 1-1 0,2 1-1 15,-2-1-1-15,2 0-1 0,1 0 1 0,1 0-1 16,1 0 0-16,2-2 1 0,2 0 0 0,-1-1 0 15,4-5 0-15,0-2 1 0,5 0 1 0,-2-1 0 16,7-6-3-16,-1-1 1 0,1-3-1 0,3 1-2 16,-1-4-1-16,0 1-2 0,2-2-8 15,-3 0-3-15,-1 1-6 0,-2 0-7 0,-2-1-12 0,1 4-14 0,-1-4-58 16,1 1 18-16,-4 2-120 0,1-1 153 16,0 4-93-16,2 1-68 0</inkml:trace>
  <inkml:trace contextRef="#ctx0" brushRef="#br0" timeOffset="12956.696">28081 14532 974 0,'5'-13'455'0,"-4"3"-236"0,0 3-108 0,0 1 54 15,-1-1-47-15,0 6-10 0,-1-1-8 0,-1 2 0 16,0 0-15-16,1 0-9 0,0 0-22 0,-8 14 6 16,-22 28-3-16,15-19-2 0,-1 3-5 0,-2 7-11 15,0-4-5-15,-2 5-5 0,1-1-3 0,1 1-12 16,-1 0-2-16,3-8-2 0,0 2-1 0,2-6-19 15,1 2-11-15,8-7-11 0,-2-1-15 0,3-6-50 16,3-2-27-16,4-3-36 0,1-2-43 0,0-1-34 0,-3-4-49 16,0 1 166-16,0 0-121 0,7-4 5 0</inkml:trace>
  <inkml:trace contextRef="#ctx0" brushRef="#br0" timeOffset="13078.153">27923 14757 681 0,'5'-18'487'0,"0"10"-171"0,1 0-160 15,-4 1 129-15,2 4-73 0,1 2-64 0,-1 1-24 16,4 6-21-16,1 0-21 0,-1 1-38 0,0 0-6 15,5 5-50-15,2-1 20 0,0 0-36 0,1 1-19 16,2-1-23-16,-1 1-27 0,0-2-30 0,-8-5-47 0,8 1 106 16,-4 0-78-16,-1 0-1 0</inkml:trace>
  <inkml:trace contextRef="#ctx0" brushRef="#br0" timeOffset="13261.708">28216 14563 1264 0,'-5'-10'578'0,"2"5"-335"0,0 4-53 0,-1 0-32 16,1 1-53-16,2 0-71 0,0 0 22 0,0 0-12 16,0 8-24-16,0 6-6 0,-1 28-3 0,4-22-2 15,-2 3-3-15,0-2-5 0,0 0-8 0,0 3-20 16,0-1-13-16,0 0-13 0,0 0-16 0,0-3-67 16,0 2-43-16,0-2-52 0,-5-2-82 0,-1 2 207 15,2 0-145-15,-10-4-42 0</inkml:trace>
  <inkml:trace contextRef="#ctx0" brushRef="#br0" timeOffset="13515.909">28047 14990 1048 0,'-90'32'500'0,"83"-33"-270"16,1-1-130-16,1 2 41 0,-1-1-18 16,3 1-9-16,3 0-6 0,0-2-17 0,0 1-25 15,0 0-12-15,0 0-7 0,0 0-12 0,1 0-5 16,12-3-3-16,2-1-7 0,32-9-20 0,-27 12 9 15,5-3-5-15,-3 3-1 0,0-2-3 0,-7-3-2 0,14 2-6 16,-5 0-4-16,-7 2-3 0,-1 1-4 0,-4 0-1 16,1 0-1-16,-1 2 0 0,6 1 0 0,-14 2 4 15,0 1 4-15,2 0 2 0,-3 2 1 0,-2 6 3 16,-2 1-9-16,-1 0 6 0,-3 4-16 0,-4-2-8 16,5 1 0-16,-3 3-52 0,4-7-28 15,-4 1-35-15,4-4 103 0,-1 1-78 0,5-2-18 16</inkml:trace>
  <inkml:trace contextRef="#ctx0" brushRef="#br0" timeOffset="13916.491">28416 14618 788 0,'28'-76'343'0,"-31"74"-201"0,2 0-82 0,1 1 14 0,-1 1-6 16,0 0 7-16,0 0 3 0,0 0-14 0,0 0-5 16,0 0-5-16,0 0 9 0,-2 11-1 15,0 0 1-15,-8 30-9 0,7-19 6 0,-3-3-5 16,1 4-3-16,-3 0-5 0,1 3-10 0,1 3-2 16,-2-1-3-16,0-3-4 0,1-2-6 0,3 2-2 15,4-8-1-15,0 0-3 0,1-6-1 0,0 2 1 16,6-8-2-16,2 0 1 0,1-5 0 15,3-3-3-15,2-4-3 0,0 0 1 0,0 0-4 0,0-5-3 0,2-1 2 16,-2-3-1-16,1 5-2 0,-5-5 2 16,0 2 3-16,1-2 3 0,-2-4 2 0,1 2 1 15,-2 1 0-15,-2 3 1 0,-1-4-3 0,-2 1 1 0,0 2-3 16,-4-1-3-16,2 3-4 0,-4-1-1 0,2 3-5 16,-1 0-21-16,-1 1-9 0,-1 3-20 15,1-4-18-15,2 9-65 0,-2-3-34 0,-2 5-39 16,4-1-45-16,0 1 158 0,0 0-120 0,0 0-22 15</inkml:trace>
  <inkml:trace contextRef="#ctx0" brushRef="#br0" timeOffset="14115.838">28426 14686 927 0,'-30'59'491'0,"32"-67"-237"15,-1 5-137-15,3-3 57 0,-3-1-29 0,8 1-41 16,-1 0-11-16,4-1-18 0,-1 0-14 0,0 1-29 15,7-3-6-15,3 4-2 0,0-2-4 0,-2 1-8 16,4 0-2-16,-3 2-3 0,6-4-2 0,-1 3-2 16,0-1-1-16,-8 1-4 0,6-1-13 15,-3 1-8-15,0-2-11 0,-3 2-12 0,-3 1-43 16,0 3-20-16,-4-1-32 0,-1 1-36 0,-3 1 113 16,-1 0-82-16,-7 7-19 0</inkml:trace>
  <inkml:trace contextRef="#ctx0" brushRef="#br0" timeOffset="14433.386">28600 14813 1100 0,'-2'-6'510'0,"-1"1"-290"16,-1 2-134-16,3-5 30 0,0 2-15 0,7-1-10 16,2 2-11-16,1 0-36 0,-1-3-11 0,9-2-9 15,-2-1-6-15,2 3-8 0,1-4-2 0,2 1-2 16,-2-4-4-16,-1 4-1 0,0-1-4 0,0 0-2 15,2 0-2-15,-1 1 2 0,-4 0-2 0,-1 3 0 16,2-3 1-16,-3 3-2 0,4-1 4 0,-9 5 2 0,0 1 1 16,-2-2 2-16,-4 4 3 0,1 2 2 0,-2-1 6 15,-2 0 3-15,1 0 0 0,0 0 1 0,-5 15 3 16,-17 25-2-16,13-18-2 0,1-2 1 0,-2-1-7 16,3 5-2-16,1 1-1 0,-1-4-2 15,3 3-14-15,-2-4-8 0,4-2-10 0,-2 0-11 16,2-5-11-16,2-2-17 0,0 1-60 0,0 1 14 15,1-6-82-15,0 0-50 0,1-3 162 0,-1 3-144 16,0-3-61-16</inkml:trace>
  <inkml:trace contextRef="#ctx0" brushRef="#br0" timeOffset="14738.155">28596 14932 1055 0,'-6'-1'525'15,"0"1"-264"-15,1-2-144 0,1 2 65 0,-2 0-55 0,8-1-14 16,-2 0-9-16,0 0-17 0,0-1-40 0,0 1-11 15,0 0-8-15,12-3-6 0,1 0 0 0,27-13-7 16,-25 12-10-16,-1 1-3 0,-1 0 1 0,3 1-4 16,-3 2-5-16,-3-4-8 0,1 4-7 15,-3 0 3-15,1 1-1 0,-4 3-3 0,-3-3-2 16,1 5 3-16,0-1 3 0,-3-4 7 0,0 0 3 16,0 0 1-16,0 3 1 0,1 5 3 0,1 1 2 15,0-2 2-15,-1 0 0 0,2 0 4 0,-1-1-1 0,-1-2 5 16,1 3 2-16,0-1 2 0,0-1-1 0,0 0 1 0,0 2 2 15,-1-1 0-15,0-1 2 0,-1-2-3 16,0-1-1-16,0 0 1 0,0-2-2 0,0 0 0 16,0 0-4-16,0 0-4 0,0 0-4 0,2-2-8 15,6 0-27-15,-2-1-18 0,5-4-22 0,28-25-30 16,-26 21-141-16,-5-1 182 0,5 1-116 0,-1 1-63 16</inkml:trace>
  <inkml:trace contextRef="#ctx0" brushRef="#br0" timeOffset="25005.065">29011 14662 795 0,'26'-81'383'0,"-26"73"-202"0,-7 6-91 0,3 1 52 16,0-5 0-16,0 3-36 0,2 3-3 0,6 0-8 0,-4 0-9 15,0 0-14-15,0 0-9 0,0-1-23 0,4 1-10 16,8 0 8-16,-1 0-5 0,25 6-6 0,-16-1-9 16,-6-2-2-16,5 3-4 0,-4-2-2 0,-3 3-7 15,7-1-4-15,-9 2-11 0,6-2-8 16,-10 0-54-16,1 0 22 0,-3 4-91 0,2-1-57 16,-3-1 138-16,-1 0-99 0,3 2-34 0</inkml:trace>
  <inkml:trace contextRef="#ctx0" brushRef="#br0" timeOffset="25444.087">29013 14751 933 0,'-3'-2'436'0,"3"2"-244"0,0-3-110 0,0 2 31 16,0 0-7-16,0 0-5 0,0 0-4 0,0 0-34 0,0-1-9 15,10 0-5-15,0 0-8 0,-1 0-14 0,30-4-4 16,-33 5-4-16,6 0-4 0,-2 1-4 0,-1-1-3 15,1 3-6-15,-2-2 2 0,0 2-3 16,5 3-1-16,-2-2-2 0,-1 2-3 0,-3-1-3 16,-2-2 0-16,2 2 0 0,-4 2-3 0,1-2 1 15,-3 3-1-15,-1-1 2 0,1 3 1 0,-1 0 6 16,-5 3-2-16,1-4 3 0,1 5 6 0,-1 0 3 16,-5 0 2-16,4 1 2 0,-2-2 3 0,3 0-1 0,-1 0 5 15,0 4-2-15,1-6-4 0,4 1-2 0,-3-3 0 16,2 4 1-16,2-1-6 0,1 1 1 0,3-12-5 0,3 4 2 15,-8 0 1-15,10-4-1 0,-4-2 0 16,4-5-4-16,-1-3 2 0,-1 3 1 0,3-1-1 16,-4-3 0-16,1 0-1 0,0-1 1 15,0-1 0-15,-4 0 0 0,3 1 0 0,-7-2-1 0,1 0 1 16,-1 2 1-16,-3-1 2 0,0 6-2 0,0-3 3 16,-1 1 2-16,-3 1 0 0,-2 6 2 15,2 1 2-15,1 1-1 0,-2 1-3 0,-2 1 1 0,-1 3-4 16,-2 5-1-16,2 1-1 0,1-1-2 0,-1 0-7 15,0 2-11-15,1 0-13 0,4 2-19 0,-2-5-79 16,5 5-50-16,2-3-66 0,1-3 163 0,4-1-165 16,0 2-74-16</inkml:trace>
  <inkml:trace contextRef="#ctx0" brushRef="#br0" timeOffset="25892.304">29418 14573 801 0,'4'-5'485'15,"-4"1"-207"-15,0 4-156 0,-1 0 132 0,0 0-125 16,0 0-15-16,0 0-14 0,-6 19-24 0,-7 26-11 16,9-15-15-16,0-1-10 0,1 2-17 0,-1 2-5 15,2-6-3-15,1 1-6 0,1-2-3 0,1-3-12 16,-1-1-10-16,1-3 7 0,2-4-21 0,0-3-14 0,2 0-29 16,-2 0-10-16,0-4-13 0,1-4-2 0,1 0-7 15,-2-3-41-15,-2-2 13 0,0 0 1 0,0 0 27 16,0-1 9-16,0 1 14 0,0-4 14 0,-1-6 21 15,0-1 58-15,-7-26 23 0,5 27 26 0,-2 1 17 16,3 2 32-16,0-1 9 0,1 4 7 16,0-1 7-16,1 3-22 0,0 2-12 0,0 0-13 15,0 0-13-15,0 0-30 0,0 0-11 0,0 0-8 16,0-1-14-16,3-3-4 0,1 2 0 0,5-3-2 16,2 2 0-16,25-30-3 0,-27 27 2 0,1 1-3 0,0-2 1 15,1-3 0-15,1 1-1 0,-5 0 0 0,4-2 1 16,-1 3 2-16,-1-3-2 0,-6-4 0 0,2 6 2 15,-3 3 5-15,-2-1 2 0,6 5 4 0,-9 1 11 16,1-2 5-16,2 10 5 0,0-6 3 16,-1 0 7-16,0 1-2 0,-2 17-1 0,-4 27-2 0,8-25-12 15,-3 3-5-15,1 1-2 0,-3-1-5 0,6-3-7 16,-4 2-3-16,4 0 0 0,1-3-30 0,-1 2 13 16,3-4-56-16,-1-3-33 0,0 0 12 0,6-7-239 15,1 2 249-15,-5 0-145 0,6-3-92 16</inkml:trace>
  <inkml:trace contextRef="#ctx0" brushRef="#br0" timeOffset="26192.98">29706 14716 1238 0,'-4'-5'586'16,"-4"2"-371"-16,2 0-143 0,4 2 8 0,-2 5-14 16,3-4-9-16,0 0-8 0,0 0-9 0,-4 10-10 0,1 3-16 15,-9 29-2-15,9-25-1 0,2-1-1 16,0-3-1-16,3 5-5 0,1-7 2 0,1 0-1 15,2-1-2-15,4-2 0 0,-4 0 0 0,4-6-3 16,2 5 2-16,-1-8 1 0,1 3 0 0,0-8-2 16,0 2 1-16,-1-1 0 0,0-3 0 0,-1-2 0 15,-2-3 0-15,2 3-1 0,-6 0 0 0,0-1-1 16,-1 0 1-16,-1-3-1 0,-1 5 2 0,-3-3-1 16,0 1 0-16,-5 1-1 0,1 0 0 0,-1 4 0 15,-5 5 1-15,0 0 0 0,-3 6-1 0,-1 3 0 0,-2 6-1 16,2-3 2-16,-4 6-2 0,2-3-7 0,2 1-38 15,0 0 18-15,6-1-80 0,4 2-51 16,2-4 117-16,-1 1-85 0,11-4-33 0</inkml:trace>
  <inkml:trace contextRef="#ctx0" brushRef="#br0" timeOffset="26428.698">29932 14610 1403 0,'61'-81'610'0,"-68"77"-388"0,0 3-101 16,-2 4-19-16,2 9-6 0,-1-5-57 0,-1 6 17 0,2 6-9 0,1 8-3 15,-2-3-2-15,4-1-7 0,-2 4-5 0,1 2-3 16,2 4-1-16,-1-1-7 0,0 1-1 16,2-7-7-16,2 4-4 0,0 1-5 0,0-6-4 15,1 2-9-15,2-3-36 0,0-2-13 0,3 0-19 16,1-3-21-16,-1-8-74 0,0 5-37 15,1-13-49-15,1 2-62 0,-4-7 209 0,3 2-142 16,-7-9-32-16</inkml:trace>
  <inkml:trace contextRef="#ctx0" brushRef="#br0" timeOffset="26584.481">29903 14800 1075 0,'1'-11'551'0,"-1"1"-280"0,1 2-154 0,0 4 66 15,2-2-34-15,0 3-26 0,1-1-18 0,5-1-41 16,-1 5-17-16,4-1-13 0,3 1-9 0,0-2-20 15,1-1-6-15,0 3-16 0,3 1-21 0,-1 2-77 16,0-1-42-16,-2-2-60 0,-4 0-91 16,0 2 202-16,0 1-163 0,3-1-112 0</inkml:trace>
  <inkml:trace contextRef="#ctx0" brushRef="#br0" timeOffset="26742.685">29957 14922 1031 0,'-6'0'628'0,"-1"0"-352"0,2 2 50 16,2-3-217-16,4-1 27 0,-1 1-23 0,0 0-39 16,0 0-13-16,7 0-19 0,8-2-15 0,28-5-20 0,-21 5-9 15,1-4-39-15,2 2-32 0,0-3-50 0,-3 1-75 16,-1 4-141-16,3 1 242 0,-5 2-171 0,3-1-70 16</inkml:trace>
  <inkml:trace contextRef="#ctx0" brushRef="#br0" timeOffset="27686.476">21633 15602 287 0,'-50'-21'208'0,"43"7"-54"0,1 2-36 16,2 1 46-16,2 2 12 0,0-3 18 0,2 3-10 15,2-5-8-15,0 2-31 0,5 4 18 16,-2 8-38-16,1-8-10 0,3 2-21 0,-3 1-19 16,5 5-4-16,-1 4-11 0,2 3-21 0,1-5-9 15,-2 4-4-15,7 3-6 0,-7 0-12 0,4 0-2 0,-1 3-10 16,2-3-7-16,-5 2-14 0,2-4-14 0,-1 2-20 0,-4 3-76 15,-2 2-37-15,1-2-51 0,-6-3-57 16,-1 5 176-16,0 0-140 0,-3-2-34 0</inkml:trace>
  <inkml:trace contextRef="#ctx0" brushRef="#br0" timeOffset="28124.068">21503 15776 1114 0,'-4'-3'450'0,"-5"-1"-257"0,7-1-96 15,2 3 39-15,0 0-19 0,0 1-36 0,0 0-5 16,0 0-9-16,0-1-14 0,6 0-16 0,10-2-22 16,27-8-1-16,-25 6-7 0,0 1-3 0,2-3-2 15,-1 4-4-15,-2-4-4 0,4 2-1 0,-3 1-7 16,-3-1-5-16,-3 6 0 0,0-4-1 0,-5 4 2 16,-1 4 1-16,-3 3 2 0,-1 2 3 0,-1-1 7 15,-5 3 2-15,0 5 1 0,-5-2 2 0,3 2 2 16,-4-1 0-16,1-2 2 0,-1 8 2 0,0 0 0 15,-1 0 2-15,3-2 1 0,3 1 0 0,-1 1 1 16,1 0-1-16,3-4 0 0,1-2 1 0,0 2-2 16,2-5 1-16,2-6 0 0,2 2-3 0,-1-2 2 15,7-7-1-15,0 1 0 0,-1-5-2 16,1 0 0-16,2-10 0 0,1 3-3 0,-2-1 2 0,-1-2-2 16,0 0-2-16,0-1-1 0,-1 2 1 0,-1 4-1 0,-2-3-2 15,1 0 3-15,1 3-2 0,-5 0-1 0,2 3 2 16,-6-4 1-16,-2-3-3 0,0 1 3 0,-2 9 0 15,-3-4-1-15,-1 2-1 0,-2-1 2 16,-3 3 0-16,-1 4 0 0,0 5 2 0,-2 0-2 0,0 2 2 16,0 3 0-16,0 2 1 0,1 3-2 0,2-1 1 15,-1-1-1-15,2 1-4 0,6-3-10 0,2 1-16 16,2-2-72-16,3-1-49 0,3-4-72 16,-1 1 157-16,5-2-125 0,5-4-63 0</inkml:trace>
  <inkml:trace contextRef="#ctx0" brushRef="#br0" timeOffset="28337.433">22019 15471 1296 0,'-13'-1'550'0,"6"1"-337"0,-2 8-129 0,-2 3 37 0,7 8-40 16,-5 0 12-16,1 4-25 0,5 8-5 0,-5-4-33 15,4 2-9-15,-2 4-4 0,6 2-4 0,-3-3-6 16,1-4-20-16,2 3 19 0,0 1-9 0,1 1-10 15,3 1-9-15,2-9-12 0,-4 3-38 0,4 2-17 16,-1-3-18-16,-5-7-1 0,1-7-71 16,4 3-18-16,-5-12-25 0,0 3-22 0,-1-10 153 15,-2 2-97-15,2-11-23 0</inkml:trace>
  <inkml:trace contextRef="#ctx0" brushRef="#br0" timeOffset="28470.433">21949 16002 371 0,'-10'-110'299'0,"10"93"-90"0,-2-1-91 0,-3 1 106 15,3-1-15-15,0 4-37 0,3 4-6 0,2 0-11 16,2 2-6-16,-2 1-18 0,0 0-14 0,4 6-48 15,3-1-12-15,-2 0-10 0,5 2-10 16,-3 1-10-16,1-1-13 0,6 3-3 0,-5 0-12 16,3 1-10-16,-4 0-40 0,-1 0-26 0,1-2-34 15,1 0-36-15,-2 1 95 0,0-2-84 0,-1 5-24 16</inkml:trace>
  <inkml:trace contextRef="#ctx0" brushRef="#br0" timeOffset="28873.555">22138 15659 979 0,'-37'-25'521'0,"30"30"-212"0,1 1-119 0,-3-3-56 15,4 2-37-15,2-4-43 0,2 2-34 16,1-3 13-16,0 0-10 0,0 0-6 0,0-1-11 16,0 0 2-16,4 0-4 0,9-3 1 0,4 0-4 15,27-8 0-15,-27 9-1 0,1-2 2 0,-3 2 0 16,1 3-1-16,-4 3-1 0,1 3 1 0,-7-5 5 0,-4 10 1 0,3 3 5 16,-4-3 1-16,0 2 1 0,-2 2 2 15,-2 1 1-15,-2-1 1 0,-2 0-3 0,0 1-1 16,0-4-7-16,-1 2 0 0,-2 0-1 0,1-1-1 15,-1-2-2-15,4 0 0 0,-2-4-2 0,1-1 2 16,11-1-1-16,-6 0 1 0,3-3-2 0,-1-2 1 16,0 0-1-16,0 0-1 0,0 0 0 0,0 0 0 15,1-1 0-15,8 0-19 0,1 0-16 0,5 0-21 16,24-2-30-16,-26 2-121 0,0 1-99 0,1-4 218 16,0 4-168-16,-1 2-71 0</inkml:trace>
  <inkml:trace contextRef="#ctx0" brushRef="#br0" timeOffset="29103.908">22397 15495 1224 0,'-1'-9'548'0,"-4"-6"-333"0,5 9-138 0,-6-2 58 0,5 0-71 16,0 7-8-16,1 5-1 0,1 2-4 15,-1-6-22-15,0 0-2 0,0 3-2 0,3 13 7 16,3 40-2-16,-4-31 3 0,-4 3-1 0,-1 7 2 15,1 2-2-15,-2 5-3 0,2-1 0 0,-2 6-8 16,-3-4-4-16,9 5-2 0,-4-2-3 0,2-2-9 16,-3 2-3-16,2-10-9 0,-4-1-14 0,5-3-48 15,-3-8-29-15,8-1-40 0,-1-1-55 0,-3-9 128 16,3 0-103-16,-3-6-30 0</inkml:trace>
  <inkml:trace contextRef="#ctx0" brushRef="#br0" timeOffset="30222.558">23039 15656 524 0,'27'-40'318'0,"-28"36"-113"0,-1-3-94 15,1 3 72-15,0-4-14 0,-3 4-1 16,0 1-28-16,1 3-19 0,-2-5-16 0,0 8 0 16,0 2-25-16,-2 2-10 0,2 2-24 0,-1 5-11 15,0 0 14-15,-2 2-9 0,0 4-1 0,1 0-20 16,0-3 12-16,1 1-17 0,3-1 5 0,2 3-2 15,-2-4 1-15,3-4-6 0,2 0-2 0,6-2-2 0,-1 1-1 16,4-6-2-16,-2 0 1 0,2-6 0 0,6-1-6 16,-1 1 1-16,-1-6 2 0,4 2-3 0,-3-8 2 15,3 1-1-15,-7-9-1 0,1 5-2 0,-2 0 1 16,1-3 1-16,-8 3-3 0,0-2 3 0,-4 1-1 16,-1 4 0-16,-3 1 0 0,1 0 2 0,-7 0 0 15,-1 0-1-15,-4 6 0 0,2-2 0 0,1 5 0 16,-4 4 0-16,0 5 0 0,-5-2-2 0,7 8 0 15,0 1 1-15,0-2-3 0,-4 5-20 0,6 5-11 16,-3 0-16-16,6-7-23 0,5 6-88 0,-4-4-59 16,7 2-104-16,0-1 217 0,12 0-195 15,-6-6-91-15</inkml:trace>
  <inkml:trace contextRef="#ctx0" brushRef="#br0" timeOffset="30557.125">23261 15552 962 0,'4'-5'430'0,"1"3"-234"16,-5-1-6-16,0 2-44 0,-1 0-18 16,0 1-14-16,0 0-66 0,1 0 21 0,0 0-13 15,0 6-10-15,1 11-15 0,8 24-6 0,-9-23-5 16,2-2-1-16,-1 4-10 0,-1 0 0 0,0 1-1 16,0-1-4-16,-2-2-1 0,2 3-16 0,0-5-9 15,0 5-13-15,-3-7 8 0,3-4-31 0,-3-2-42 16,2 4-12-16,1-5-17 0,0-1 7 0,2-3-8 0,-2-4-10 15,-1 0-11-15,0 0 31 0,0 0 39 0,1 0 19 16,-1 0 19-16,0-4 21 0,0-10 28 0,-2-26 57 16,3 25 16-16,-2-2 15 0,2 2 13 0,0 0 32 15,2-1 5-15,1 4-1 0,-1 1-5 16,2 1-20-16,1 2-7 0,5 5-13 0,-4-2-10 16,5 1-33-16,2 4-9 0,-2-1-9 0,0 1-8 15,0-2-15-15,3 3-6 0,-4 0-4 0,1 0-3 16,-3 0-7-16,1 1-12 0,-3 2-12 0,6 1-44 15,-8 4-28-15,0-2-28 0,-3-2-38 0,0 1 105 16,-1 2-88-16,-4-2-21 0</inkml:trace>
  <inkml:trace contextRef="#ctx0" brushRef="#br0" timeOffset="30822.696">23043 15886 992 0,'-10'3'449'15,"6"-1"-257"-15,2 4-91 0,-1-1 49 0,3 2-36 16,4-1-16-16,3 7-13 0,-2 1-7 0,4 2-10 16,-2-1-12-16,1 0-21 0,2 1-3 0,-2-2-2 15,-2 0-1-15,4-4-4 0,0 0-2 16,0-2-2-16,0 0-3 0,-3-3-4 0,2 0-1 16,0 2-1-16,0-4-2 0,-5 2-3 0,2-4-1 0,1-1-1 15,-1 0 0-15,0 0-1 0,1-2-1 0,-2-5 0 0,4 2-3 16,0-4 0-16,-1 0-2 0,-2-2-6 0,5-3-23 15,0 0-15-15,0-2-15 0,0 4-24 0,2-4-89 16,-2-2-59-16,1 2-88 16,-2 1 210-16,-5 4-188 0,4-3-87 0</inkml:trace>
  <inkml:trace contextRef="#ctx0" brushRef="#br0" timeOffset="31009.279">23255 15864 1153 0,'-41'-3'540'16,"41"0"-305"-16,0 3-137 0,2 1 64 0,-2-1-72 16,0 0 11-16,0 0-30 0,7 0-7 0,6 2-17 15,1-1-25-15,32 4-10 0,-31-7-5 0,0 0-30 16,-1-2-39-16,3 2-3 0,1 0-29 0,-5-1-12 0,-6-2-63 16,0 3 108-16,3 0-77 0,-3 2 1 0</inkml:trace>
  <inkml:trace contextRef="#ctx0" brushRef="#br0" timeOffset="31381.17">23368 15881 519 0,'-90'44'394'0,"80"-43"-114"0,3-1-134 0,2 0 62 15,4-1-32-15,-2 0-23 0,3 0-44 0,0 0-22 16,0 0-20-16,0 0-15 0,5-1-30 0,5-1-6 0,3 1-3 16,26-3-4-16,-21 5-7 0,-7 0 0 0,-1 0 0 15,0-1-1-15,6 1-1 0,-1 0 0 0,-4 1 0 16,5 2 1-16,-11-2 0 0,5 2 1 0,-5 2-2 15,-1 3 3-15,-5-1 0 0,-3 3 0 0,4-10 2 16,-5 11 4-16,3-1 1 0,2 5 0 0,-1-3 3 16,-1-3 1-16,4 1 0 0,-4 4 2 15,2 6-2-15,4-9-2 0,-2-3-1 0,2 0 0 16,1 1-1-16,0 0-2 0,1-6 0 0,2 0 3 16,-2 0-2-16,0-3-1 0,0 0 0 0,-2-3 0 0,1-5 2 15,0 0-3-15,1-1 1 0,-2 0-5 0,0-4 1 16,0-1-1-16,0 0 1 0,-1-5-2 0,0 6-2 15,-1-1 0-15,-2-2 1 0,-1 3 1 0,-2 2-1 16,1 0 0-16,-1 6-1 0,-1 0 0 0,-3 1 1 16,2 0 0-16,-4 6-1 0,3 0 0 0,-6 2 0 15,1 5-1-15,4 4-1 0,-3 0 2 0,2 1-2 16,-1-1-1-16,0 3-21 0,-1-1-15 0,5 0-24 16,-2-4-29-16,3 0-38 0,1-2 86 0,0-3-70 15,1 3-22-15</inkml:trace>
  <inkml:trace contextRef="#ctx0" brushRef="#br0" timeOffset="31787.836">23640 15707 962 0,'-4'-2'496'16,"-1"1"-297"-16,1 1-51 0,2 0-76 0,1 0 32 15,0 0-3-15,-3 4-29 0,0 4-14 0,2-1-4 16,1-2-6-16,1 1-13 0,0-4-4 0,0 1-2 0,0-2-2 16,0-1-6-16,5 5 2 0,3-2-9 0,1 0-2 15,0-1-3-15,2-2 0 0,29-1-2 0,-27-8-3 16,-2 3 0-16,1-3-2 0,-1-2 2 0,-1 2-3 15,0-4 1-15,-5 4-2 0,3-1 1 0,-8-4 1 16,5 1-1-16,-11 2 1 0,4 3-2 0,-5 0 3 16,-4-3 3-16,-2 3-1 0,-1 2 0 0,2 4 2 15,-3 2 1-15,0 8-1 0,-5-2 2 0,4 1-4 16,-2 8-2-16,4 1-1 0,-4 3 0 0,2 4-5 16,0 0-8-16,5-7-10 0,1 3-40 15,0 3-20-15,2-4-23 0,5-1 8 0,0-3-131 0,2-1-52 16,1 0 179-16,1-2-134 0,3 0-66 15</inkml:trace>
  <inkml:trace contextRef="#ctx0" brushRef="#br0" timeOffset="32001.148">23527 15892 306 0,'3'29'301'0,"-6"-27"-45"0,1 6-114 15,1-7 116-15,1 3-43 0,-1-3-19 16,1-1-11-16,0 0-30 0,0 0-13 0,0 0-20 15,0-1-14-15,1 0-35 0,8 0-12 0,7-1-10 16,29-8-10-16,-25 4-21 0,3 0-1 0,3-3-9 16,0 4-2-16,0-2-6 0,0-1-3 0,1-3-23 15,2 4-12-15,-4 1-15 0,-1 0-21 0,-4-1-18 0,-2-2-12 16,-6 4-75-16,4-2-32 0,-9 7-25 0,-3-3 146 16,-1-1-101-16,-3 3-25 0</inkml:trace>
  <inkml:trace contextRef="#ctx0" brushRef="#br0" timeOffset="32165.016">23714 15911 573 0,'-14'14'409'0,"5"2"-198"0,-2-7 26 16,7 0-130-16,0 1 76 0,1-1-16 0,2-4-56 15,1-2-12-15,3 2-14 0,-3-5-6 16,0 0-13-16,0 0-9 0,8 1-22 0,8 3 4 16,27 7-5-16,-24-9-18 0,-2-2-4 0,0-2-15 15,5 1 6-15,-4-2-35 0,-5 0-23 0,0-3-118 16,0 0-84-16,-1 1 194 0,6 2-140 0,-2-4-113 15</inkml:trace>
  <inkml:trace contextRef="#ctx0" brushRef="#br0" timeOffset="32486.326">23934 15709 1105 0,'0'-14'536'0,"-3"1"-335"0,8 2-46 0,2-1-92 16,3 4 10-16,2 2-7 0,2 0-7 0,2 6-4 0,6 6-6 16,-1-4-11-16,-6 1-18 0,5 3-3 0,-4-3-3 0,2 6-4 15,-9-3-1-15,6 2-2 0,-12-2-5 0,1 2-1 16,-1 0 1-16,-3 3-1 0,-3 4 0 0,-2-5 0 16,-3 1 2-16,-2 2-1 0,-3-5 0 0,-1 3 1 15,0 1 6-15,1-1 4 0,-2 0 8 16,0 0 13-16,3-1 6 0,5-1 2 0,0 2 5 0,2-1 4 15,3-3-5-15,0-1-2 0,2 1-2 16,6-3-19-16,-1 1-7 0,5-1-4 0,0-1-4 16,0 1-6-16,8-4-11 0,1-3-41 0,1 3-30 15,-3-2 16-15,3-2-75 0,-1 1-52 0,4-3 126 16,-3 1-98-16,1-2-18 0</inkml:trace>
  <inkml:trace contextRef="#ctx0" brushRef="#br0" timeOffset="32718.834">24310 15521 1177 0,'0'-6'553'0,"-8"-2"-305"15,1 1-143-15,5 3 38 0,1 4-26 0,-2 0-15 16,3 0-30-16,0 0-9 0,0 0-2 0,0 7-9 16,-1 7-20-16,-3 32 0 0,3-25-2 0,-2 5 2 15,0 10-2-15,-1-3-1 0,1-1-10 0,-1 8-1 16,0-2 1-16,-2 4-3 0,1 2-4 0,-1 1-5 15,-1-5-1-15,2 5-2 0,0-5-2 0,4-1-15 16,0 4-13-16,1-15-15 0,1 1-17 0,3-5-81 16,1 1-47-16,0-14-74 0,1 2 171 0,-3-8-162 15,1 0-76-15</inkml:trace>
  <inkml:trace contextRef="#ctx0" brushRef="#br0" timeOffset="33102.83">24846 15696 1402 0,'-1'-91'611'0,"0"78"-370"16,4 3-153-16,2 0 22 0,5 1-13 0,-4 0-6 0,5 5-27 15,-2-2-10-15,5 5-12 0,1 0-4 0,-3 1-12 16,1 0-4-16,1 4-5 0,4 1 0 0,-4 0-7 16,-2 2-2-16,0 0-2 0,-1 0 0 15,-1 0-3-15,-5 1-1 0,1 2 1 0,-1-1-2 16,-1 1-1-16,-4 1 0 0,0-1 1 0,-4 3-1 15,-3 2 0-15,0-1 2 0,1 1 0 0,-6 1-1 16,1-2 2-16,-5 4-1 0,-1-4 0 0,0 2-2 16,2 0-2-16,-5-2-14 0,2 0-17 0,2 3-79 15,-2-4-55-15,9 2-82 0,-2 0 175 0,3 2-175 16,5-2-89-16</inkml:trace>
  <inkml:trace contextRef="#ctx0" brushRef="#br0" timeOffset="33281.902">24988 16162 1468 0,'-5'12'628'16,"1"-1"-405"-16,1-1-146 0,1-10 38 0,2 4-34 0,-1-1-20 16,1-3-9-16,0 0-16 0,0 0-11 0,-1 0-21 0,0 0-68 15,-1 0-58-15,1 0 20 0,0 0 63 16,1 0-97-16,0 0-44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53:31.3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3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53:53.698"/>
    </inkml:context>
  </inkml:definitions>
  <inkml:trace contextRef="#ctx0" brushRef="#br0">22232 13487 740 0,'-8'-1'373'0,"-2"-1"-140"15,0-1-110-15,-2 3 76 0,2-1-47 0,1 0-34 16,-1 1-8-16,3-2-8 0,2 2-13 0,1-2-35 15,0 1-12-15,4 1-10 0,-1 0-4 0,1 0-13 16,0 0 0-16,0 0-4 0,0 0-2 16,1 0-4-16,13 1 2 0,0 0 1 0,30 4-2 15,-28-1 3-15,0-3-2 0,2 1 0 0,1 0 0 16,-4 0 0-16,0 1-2 0,0-1 1 0,0 3-1 16,-2 0-2-16,0-1 3 0,-11 8 0 0,-1-1-1 15,3 3 1-15,-7 4 1 0,-3 0-1 0,-8 6 1 16,-4 3-2-16,1-1 0 0,-2 1-2 0,-4 7 0 15,-2-3-2-15,0 2-3 0,1-4 2 0,3 1-24 16,-1 2-11-16,8-10-18 0,-5-1-24 0,8-3-90 16,2-4-56-16,4-4 154 0,2 0-125 0,-1-6-40 0</inkml:trace>
  <inkml:trace contextRef="#ctx0" brushRef="#br0" timeOffset="171.019">22227 13775 1232 0,'80'-56'510'15,"-76"63"-294"-15,-4-2-24 0,0 0-58 0,1 9-33 16,-4-7-16-16,5 6-58 0,-1 3 19 16,3-2-15-16,3 0-11 0,-1 2-18 0,0-7-7 0,2-1-30 15,9 6-21-15,-8-5-24 0,4-2-30 0,2-2-33 0,-2 1-181 16,1-5 232-16,2 3-155 0,-3-1-52 0</inkml:trace>
  <inkml:trace contextRef="#ctx0" brushRef="#br0" timeOffset="383.299">22585 13497 1144 0,'-5'-2'575'16,"1"-1"-331"-16,0 3-6 0,-2 1-88 0,2 7-94 15,0 4 17-15,0 2-6 0,-3 6-8 0,3 5-31 16,0-1-6-16,-2 9-7 0,2 0 0 0,-4 3-10 15,3-2-4-15,3 2-8 0,-1-2-12 0,-1-3-37 16,2 0-20-16,4-5-24 0,0-3-26 0,4-2-29 16,-1-10-38-16,2-2 111 0,0 0-81 0,3-2 8 0</inkml:trace>
  <inkml:trace contextRef="#ctx0" brushRef="#br0" timeOffset="552.39">22570 13720 655 0,'-5'-15'484'0,"2"2"-158"0,1 4-167 0,-2-1 85 15,4 9-53-15,-1-3-24 0,2 2-48 0,-1 2-17 16,0 0-19-16,0 0-12 0,0 0-32 0,0 0-6 0,8 2-5 16,4 0-10-16,-1-1-8 0,31 5-10 0,-28-5-9 0,3-1-35 15,2 0-20-15,-1-1-27 0,-1 2-31 16,-1-1-132-16,-1 0 178 0,-3 0-118 0,0 0-59 16</inkml:trace>
  <inkml:trace contextRef="#ctx0" brushRef="#br0" timeOffset="855.267">22489 14032 1196 0,'-10'10'516'0,"-3"2"-276"16,7-2-142-16,3 1 88 0,2-1-87 0,9-2-41 15,-2 3-5-15,8-4-5 0,-2 0-6 0,3-4-26 16,0 1-5-16,2-4-5 0,2 0-2 0,3-2-3 15,-3-2 0-15,-2-1-1 0,-2-2 0 0,0 1-2 16,-1 0 0-16,-4-2-1 0,1-4 2 0,-6 4 0 0,-3-2 0 16,-1 0 1-16,0 2-1 0,-1-2 2 15,-5 2 0-15,1-1 1 0,-7 5 5 0,-3 1-3 16,1-3 10-16,-2 6 4 0,-2 0 5 0,1 1 0 16,-5 5 2-16,-3 3 4 0,4-2-9 15,1 2 4-15,-2 2-10 0,4-1-5 0,5 0-24 16,-3 2-19-16,8-6-28 0,-1 0-42 0,4 1-237 15,2-1 271-15,13-1-161 0,3-1-115 0</inkml:trace>
  <inkml:trace contextRef="#ctx0" brushRef="#br0" timeOffset="1058.868">23013 13914 1399 0,'-18'8'543'0,"-20"5"-342"0,26-19-115 0,5 6 82 15,3 2-105-15,-3-1-19 0,7 4-6 0,-3-3-8 16,2 4-5-16,1-6-13 0,0 0-34 0,0 0-49 16,-1 0-36-16,0 9-41 0,-1 2-70 0,-1-2 148 15,-9 27-114-15,11-20-36 0</inkml:trace>
  <inkml:trace contextRef="#ctx0" brushRef="#br0" timeOffset="1774.816">23232 13619 950 0,'-17'-4'470'0,"2"0"-239"0,3 0-123 16,-3 1 62-16,0 0-22 0,2-1-13 16,3 2-9-16,4 2-24 0,-1 0-13 0,5 1-17 15,-1-1-12-15,3 0-23 0,0 0-7 0,0 0-6 16,0 0-4-16,5 3-10 0,8 0-2 0,3 0 0 15,29 7-4-15,-32-10-1 0,10 0-2 0,1 0-3 16,-3-1-4-16,-2-1-1 0,1-1-1 0,2 1-1 0,-2 0-2 16,-5 1 1-16,0-1-1 0,-7 0 7 0,-2-1-1 15,4 2 1-15,-8 0 1 0,-2 1 1 0,0 5 2 16,-2-5 0-16,1 0 1 0,0 0-2 0,-6 1 3 16,-7 9-1-16,-33 36-1 0,27-35 2 0,0 5 1 15,-2 0 0-15,6 7 1 0,1-1 0 16,-3-5 0-16,6 3 1 0,2-6 2 0,1 6-2 15,2-3 2-15,7-8-3 0,-2 2 2 0,2-4 0 0,0 1 0 16,2-3-1-16,4 2-1 0,3-4 1 16,2-3-4-16,-3 0 4 0,7-3-3 0,-1-5-5 15,5 3-6-15,-1-7-3 0,4 0-6 0,0-5-12 16,1 2-4-16,1-6-2 0,-2 0-2 0,2 1 5 16,-1-2 4-16,-6-1 3 0,3 0 7 0,-3 2 9 15,-1-1 8-15,-4 9-1 0,2-8 4 0,-5 5 13 16,0 1 1-16,-5 4 3 0,2 2 0 0,-3 0 8 0,-3 7-1 0,-1-3 7 15,-1 4-1-15,1 1-9 0,0 0-2 16,-1 0-1-16,1 0-1 0,-2 10-6 0,-2 2-1 16,-10 25-5-16,9-23-2 0,0 4-1 0,1-4-1 15,-1 3 0-15,3 0 0 0,-1-1-1 0,1 2-1 16,2 0 1-16,-1-3-1 0,1 2 2 0,0-4-2 16,1-1 0-16,-1-6 1 0,1 3 2 0,1-4-1 15,0 1 0-15,5-3 1 0,-1-2 1 16,4-2-1-16,0 1 0 0,2 0 0 0,3-6-3 0,1-3-5 15,0 0-3-15,1 0-4 0,0-3-6 0,-1 3-4 16,3-7-16-16,-3 3-9 0,1 0-9 0,-5 0-10 16,0 2-43-16,0-1-17 0,-4 0-22 0,-2 2-34 0,-2 5 116 15,-2-1-83-15,-1 5-14 0</inkml:trace>
  <inkml:trace contextRef="#ctx0" brushRef="#br0" timeOffset="1962.846">23450 13926 1315 0,'-13'-2'560'0,"10"1"-344"0,3 2-115 15,0 2 43-15,0-3-35 0,0 0-21 0,0 0-20 16,6 2-8-16,3 1-15 0,2 3-13 0,26 13-21 16,-27-16-3-16,2 0-7 0,0 0-3 0,-1-1-25 15,1 0-16-15,-1-2-21 0,2 0-24 0,-3 0-32 0,1-1-42 16,2-2 101-16,0 3-78 0,-1-3-5 0</inkml:trace>
  <inkml:trace contextRef="#ctx0" brushRef="#br0" timeOffset="2604.221">23766 13637 1321 0,'-27'-59'531'0,"27"50"-364"0,2 4-109 0,0-2 19 15,0-1-17-15,4 2-6 0,-3 2-8 16,5 4-1-16,-1-1-11 0,3 0-7 0,-2 0-7 16,2 7-8-16,0-2-3 0,-3-3-6 0,5 0 4 15,-4 6-4-15,1 0 1 0,-2 4-1 0,1-1-3 16,-4-7 1-16,1 10-1 0,0 2 0 0,-4 1 0 15,-4-8 0-15,-2 4-1 0,-2-1 0 0,-1 3 1 16,-5 0-4-16,0 1 3 0,2-7-1 0,-3 3 1 16,4 2 1-16,-3-4-1 0,1 0 0 0,0-6 2 15,2 3 0-15,2-5-1 0,-1 1 0 0,1-4 2 16,3 1-1-16,4 1 0 0,1-1-1 0,0 1 0 16,0 0 1-16,0-1 2 0,0-1-2 0,0 1 0 15,7 0 0-15,2-1 1 0,3 0-1 0,23-6 1 16,-24 12-3-16,1-4 1 0,2 5 0 0,-2-3 0 15,1 1 0-15,0 1 0 0,-2 0 0 0,0 2 0 16,1-2 1-16,-2 1-1 0,-7 0-3 0,5 4 1 16,-4-1 0-16,2-2-3 0,-5-3 2 0,1 2-4 15,-2-2 0-15,-1-3 0 0,0 0-1 16,0 0 1-16,0 0 0 0,0 0 2 0,0 0-1 0,0 0 3 16,-1 0 0-16,1-1 1 0,1 0 2 0,0 0 0 15,0-1 1-15,1-6-1 0,2-2 0 0,0-1 0 0,16-32 0 16,-10 32 0-16,-3-2 0 0,0 1-1 15,0-1 1-15,0-1 0 0,1-2 0 0,1 2 0 16,-1 3 1-16,1-7-1 0,0 2 0 0,4 1 0 16,0 3-1-16,-2 2-1 0,1-3 0 0,1 6-1 15,-1-1 0-15,-2 5 2 0,2-1 2 0,-3 4 1 16,-1 0 3-16,1 5 4 0,-2 4 3 0,-4 4 2 16,1 2 2-16,1 1-2 0,-3 6-1 0,-1 4-2 15,-1-1-2-15,0-3-2 0,-2 3-4 0,1 2-14 16,0-2-13-16,0 1-18 0,1-5-23 0,0-4-31 0,-1 3-148 15,2-4 183-15,0 0-124 0,0-4-53 0</inkml:trace>
  <inkml:trace contextRef="#ctx0" brushRef="#br0" timeOffset="2971.348">23881 13949 1307 0,'-13'5'510'0,"13"5"-306"0,-7-2-44 0,7 1-47 16,1 1-28-16,4-2-16 0,-1 3-37 0,5-2-2 16,-2-1-8-16,-2-4-8 0,2 3-11 15,-2-2 1-15,-3 3-3 0,-2-1 1 0,0-3-14 0,0 0 13 16,-4 3-1-16,-2-1 0 0,3 0 0 16,0-3 0-16,-5-2 2 0,3 1 0 0,-1-1 2 0,0-2-1 0,3-1 0 15,0 0 0-15,2 1 2 0,0 0-3 0,0 0 1 16,1-1-1-16,2-7-2 0,2-3 3 15,24-28-2-15,-11 27-1 0,-1-2 0 0,3 3-1 16,-1 1 0-16,-4 1 1 0,10 3 0 0,-6 1 1 16,0 1 2-16,-1 4 8 0,0 1 4 0,-4 0 2 15,0 2 4-15,-4 5 9 0,1-4 5 0,-10 6 0 16,1 0 2-16,-3 0-1 0,-3 3-1 0,-7 3-1 16,2-2-4-16,-2 0-6 0,-4 0-8 0,0 5 0 15,-3-3-3-15,2 2-7 0,1-3-3 0,0-4-2 0,-3 2-16 16,0-2-17-16,-1 1-16 0,4-8-31 0,-1-2-156 15,1-1 184-15,0-1-112 0,10 0-77 0</inkml:trace>
  <inkml:trace contextRef="#ctx0" brushRef="#br0" timeOffset="3672.416">24755 13553 1334 0,'-51'-58'513'0,"46"55"-305"0,1 2-120 0,3 0 52 15,1 0-3-15,0 1-10 0,0 0-52 0,0 0-9 16,0 0-14-16,10 3-10 0,4 2-2 0,29 14-28 16,-25-9-20-16,3 0-16 0,-6 1 11 15,-2 0-34-15,5 1-18 0,-6-3-28 0,0 1-38 16,-6 3-121-16,0-2 178 0,-4 0-117 0,-1 1-56 16</inkml:trace>
  <inkml:trace contextRef="#ctx0" brushRef="#br0" timeOffset="4016.712">24725 13685 1218 0,'-69'-3'545'0,"69"1"-314"0,2-2-129 16,-2 0 31-16,0 4-20 0,0 0-14 0,2 0-23 16,12 1-10-16,3 1-9 0,28 7-17 0,-29-6-24 0,-4-1 0 15,3 0-10-15,1 2-5 0,1 0-5 0,-5-3-3 16,-1 2-4-16,-2 0-5 0,-1 2-5 15,3 0-2-15,-6 2 1 0,-3 4 3 0,-1-2 1 16,-2 4 3-16,-1-2 3 0,-4 2 8 0,1 4 4 16,-2-4 2-16,-5-2 2 0,1 0 6 0,1 0 3 15,-3-3-1-15,2 2 3 0,0 0 2 0,-2-4 1 16,8-4-1-16,-3-1 1 0,2-1-5 0,2-3-2 16,2 0 0-16,2 2-4 0,0 0-3 0,0 0-1 0,0 0-1 15,4-7-2-15,1 1-1 0,11-2-1 0,23-28-1 16,-21 29 0-16,4 0 1 0,-1 1 0 0,-3 0-3 15,4 3-2-15,-4-1-5 0,6 3-2 0,-2-1-8 16,-4 1-31-16,0 2-15 0,-3 0-18 0,-2 1-21 16,-4 1-80-16,1-2-42 0,-7 3-76 0,2 5 190 15,-5 2-161-15,0-4-70 0</inkml:trace>
  <inkml:trace contextRef="#ctx0" brushRef="#br0" timeOffset="4211.305">24665 14019 1163 0,'0'0'633'0,"2"0"-344"16,0 0-91-16,-2-1-125 0,0 0 41 0,12 1-35 15,4-1-9-15,35-3-13 0,-28 2-12 0,4-1-57 16,2-1 25-16,2-3-3 0,-1 2-6 0,-2-2-2 16,-3-2-5-16,6-1-23 0,-2-2-13 0,-6 4-16 0,0-3-18 15,-2 3-22-15,1-3-71 0,-6 2 14 16,4 0-108-16,-9 3 177 0,-1 1-132 0,-1 1-47 15</inkml:trace>
  <inkml:trace contextRef="#ctx0" brushRef="#br0" timeOffset="4362.138">24977 13976 717 0,'-11'2'519'0,"1"0"-220"0,4 1-170 0,-1 0 159 16,2-1-116-16,1 1-61 0,3 0-8 0,0-3-7 15,0 0-11-15,0 0-13 0,1 0-10 0,0 0-30 16,0 7-6-16,0 3-9 0,0-1-10 0,0 2-14 15,3 25-61-15,-3-25 24 0,2 1-117 0,1-1-83 16,4 2 176-16,-2-2-123 0,2-5-50 0</inkml:trace>
  <inkml:trace contextRef="#ctx0" brushRef="#br0" timeOffset="4720.687">25067 13646 1159 0,'0'0'534'0,"-1"-4"-319"15,1-1-122-15,0 4 47 0,0 0-17 0,0 0-17 16,0-1-13-16,0 1-22 0,3-1-7 0,8-2-12 15,1-1-11-15,27-7-8 0,-23 13-17 16,-1-1-3-16,2 2-1 0,2-1-3 0,-1 3-7 16,-1-1-1-16,-2 1-1 0,2 0-1 0,-6 0-5 15,3 1 2-15,-9 4-3 0,2-3 0 0,4 3-1 16,-3 2 0-16,-2 5 2 0,-6-3-1 0,7 1 3 0,-9-2 0 0,0 7 1 16,-1 0-1-16,-6-4 0 0,0 2-5 15,-3-4-8-15,-1 4-29 0,0 1-17 0,-2 0-23 16,7-6-31-16,-2 0-135 0,0 3 182 0,5-3-117 15,2 0-59-15</inkml:trace>
  <inkml:trace contextRef="#ctx0" brushRef="#br0" timeOffset="4946.678">25490 13507 1226 0,'2'-10'601'0,"0"4"-343"0,-1 2-147 16,0-1 94-16,-1 4-96 0,0 1-22 0,0 0-29 15,0 0-5-15,0 0-1 0,0 1-19 0,0 16-16 16,-1 26-1-16,-2-17-2 0,-1 0-2 0,1 7 0 16,-2-1-2-16,0 9-10 0,1 0 11 0,1-1-6 15,-2 3-1-15,3-2 1 0,-1-4-2 0,2-4-3 16,2-6-8-16,2 2-27 0,-1-4-20 0,0-3-22 16,3-6-27-16,1-3-36 0,1 2-130 15,-2-8 186-15,1 1-129 0,2-5-36 0</inkml:trace>
  <inkml:trace contextRef="#ctx0" brushRef="#br0" timeOffset="5099.066">25469 13827 1429 0,'-6'5'662'0,"0"-7"-404"0,3 2-156 16,1-2 61-16,2 2-44 0,0 0-2 0,0 0-39 15,0 0-29-15,5 0-9 0,8-1-16 0,7 0-11 16,27 0-17-16,-24 0-60 0,-2-3-58 0,2 0-34 15,-1-2-83-15,0 5 166 0,0 0-127 0,-13-3-49 16</inkml:trace>
  <inkml:trace contextRef="#ctx0" brushRef="#br0" timeOffset="6200.771">26075 13811 458 0,'-2'-4'318'0,"0"-1"-100"0,1 4-105 0,0 0 89 0,0 0-55 16,-4-2-4-16,1-1-5 0,1 2 4 0,-1 0-64 15,2 1 7-15,1 0 12 0,0 0-30 0,0 0 0 16,0-1 0-16,0 1-8 0,0 1-9 0,-1 0 6 15,2 0-2-15,0 0-23 0,18 7 8 16,35 6-4-16,-23-12-9 0,3 1 1 0,4-1-9 16,0-1-3-16,4 2-4 0,-3-2 1 0,5-4-8 0,-6 1 1 15,0 0-2-15,1-2-1 0,-2 3-6 16,-1-1-5-16,-6-2-9 0,-1 1-11 0,-3 5-28 16,-5-2-13-16,-9 0-17 0,2-3-16 0,-6 1-13 0,-3 3-18 0,-4-1-71 15,3 4-30-15,-4-3-28 0,0 0 167 0,0 0-123 16,0 0-77-16</inkml:trace>
  <inkml:trace contextRef="#ctx0" brushRef="#br0" timeOffset="6487.555">26454 13590 972 0,'-9'-9'482'0,"6"7"-239"0,1 2-116 15,-1-5 74-15,2 5-66 0,-1 0-10 0,2 0-10 0,0 0-12 16,0 0-15-16,0 0-13 0,4 4-33 0,9 4-8 15,26 30 3-15,-25-26-16 0,4 0 0 0,1 0-14 16,-1 1-2-16,2-1-1 0,-3-2 0 0,-1-2-2 16,2 0-7-16,-3-1 6 0,2 3-6 0,-4-5 6 15,-1 0 0-15,-4-1 0 0,0 3 2 0,0 0 8 16,-4 0-4-16,-4 7 9 0,-5-2 5 0,2-1 0 16,-10 4 1-16,1 6 2 0,-2-3-1 15,-4 2-9-15,0-1 4 0,-1 0-10 0,-3 1-3 16,1 5-7-16,0-1-9 0,6-7-20 0,-1 7 8 15,4-3-135-15,3-1-92 0,-1-3 191 0,10-7-159 16,0 0-87-16</inkml:trace>
  <inkml:trace contextRef="#ctx0" brushRef="#br0" timeOffset="8387.637">27305 13604 944 0,'15'-66'446'0,"-25"66"-285"16,0-2-103-16,3 3 12 0,0 5 0 0,1-3-6 16,-1 1-5-16,-3 1 12 0,5 4-3 0,-3-1-20 15,-1 0 1-15,1 1-4 0,-3-3 0 0,0 5-1 16,3 2 1-16,-1 2-8 0,1-2-3 0,-1 0 0 15,1 4 3-15,-2-1-4 0,1 0-5 16,-4 1-1-16,9-2-3 0,-3-2-2 0,1 1-9 0,5-4-2 0,-4 0 0 16,3 1-2-16,7-5-3 0,-5 1-5 0,2-1 0 15,0 1-1-15,6-2 3 0,-3-1-2 0,4 0-1 16,1 0 0-16,1 1-1 0,-2-3 1 16,0 0 0-16,3 3 2 0,-4-1-2 0,0 2 0 0,-5-2 1 15,-3 2 0-15,3 1 2 16,-3 2-2-16,0 1 0 0,-5-1 2 0,-1 0-2 0,-5 2 1 0,0 1-1 15,0 0 1-15,-7-1-1 0,0 0-1 16,0-1 0-16,1 1-6 0,3-4-6 0,-2 0-34 16,2-1-22-16,3-1-29 0,3-2-43 0,0-3-65 0,5-2 135 15,3-3-103-15,0 0-26 0</inkml:trace>
  <inkml:trace contextRef="#ctx0" brushRef="#br0" timeOffset="8763.827">27321 13818 972 0,'63'-25'490'0,"-68"30"-293"16,2-3-118-16,1 2 86 0,-1 1-83 0,3-5-19 15,-2 0-12-15,2 0-7 0,0 0-5 0,0 0-6 16,2 3-11-16,2 4-7 0,3-1-9 0,3-4 0 16,32 31-3-16,-27-29 0 0,2 0-1 15,-2-1-1-15,3-3 0 0,-1 2 0 0,1-4-1 16,0 2 1-16,-2-7 0 0,0 4 0 0,-4-5 0 15,0-1 1-15,-6-3-1 0,2-1 1 0,-2 3 1 0,-3-2 0 0,-1-1 1 16,-2-4 2-16,-1 4 1 0,0 0 1 0,1 2 1 16,-6-1 8-16,-4 3 3 0,2-2 3 15,-4 9 3-15,-2 2 9 0,1 2 2 0,-6 5 1 16,-3 3 3-16,6-1-1 0,-6 7-1 0,2-1-2 16,0 4-2-16,3-1-1 0,-2 0-7 0,9-2-3 15,-1 1-4-15,3 4-5 0,-1-6-4 0,11-2-3 16,-2-1-2-16,5-1-7 0,2 1 1 0,5-3 1 15,-1 2-7-15,2-5-7 0,4 1-8 0,1-1-33 16,3 2-17-16,-1-5-22 0,2 2-22 0,-1-1-30 0,2-1-102 16,0 1-76-16,1-2 208 0,-6 0-131 0,1-1-99 15</inkml:trace>
  <inkml:trace contextRef="#ctx0" brushRef="#br0" timeOffset="8969.603">27923 13436 1124 0,'-13'0'593'0,"1"0"-329"0,2 6-171 0,-2 3 97 0,0 1-97 15,3 4-20-15,-2 1-14 0,3 6 8 0,2 2-22 16,1 3-6-16,2 0 0 0,0 3-22 16,-2-2-3-16,6 5 0 0,-1 0 0 0,3 0-21 15,-2-1 14-15,3-2-2 0,-2-1-9 0,2 1-9 16,1-5-10-16,-1-1-19 0,0-1-27 0,1-5-27 0,0-1-43 0,4-1 91 15,-2-1-73-15,0-2-14 0</inkml:trace>
  <inkml:trace contextRef="#ctx0" brushRef="#br0" timeOffset="9379.216">27972 13766 1199 0,'-33'4'507'15,"30"5"-326"-15,1 0-114 0,4 2 49 0,2-1-66 16,0 0-4-16,8-1-3 0,0 4 1 0,3-4-18 16,-1-2-8-16,9-3-8 0,-7 1-4 0,5-1-4 15,0-3-2-15,-6-2 1 0,3-1-1 16,-2 1 0-16,-1-5-3 0,-1-2-1 0,1 0-1 15,-3 1 4-15,2-1-2 0,0-2 1 0,-3-2 0 16,-6-1 1-16,2 0 1 0,-4 3 2 0,-2-1 2 16,-1-4-2-16,-5 4 5 0,0 4 2 0,-5 3 5 15,2-1 4-15,-3 5 5 0,0 0 2 0,-5 5 6 16,1 1 3-16,-2 5 0 0,4 0-1 0,1 2 0 16,-4-1-1-16,0 3-6 0,2 2 0 0,5 0-4 15,-3 0-1-15,8 0-3 0,-7 0 2 0,7-3-5 0,4-2-3 16,-3 1 1-16,3 0 0 0,0-4-5 0,0-1-2 15,8-1-1-15,-1 2-4 0,1-3-3 0,0 1-11 16,8 0-15-16,-1-4-73 0,-1 1-49 16,-1-2-79-16,-2-4 163 0,11 0-159 0,2 2-80 15</inkml:trace>
  <inkml:trace contextRef="#ctx0" brushRef="#br0" timeOffset="9634.084">28625 13763 1232 0,'18'-35'477'0,"-33"31"-287"16,-1-1-115-16,5 3 39 0,0 0-34 0,-3 2-34 15,2 0-3-15,0 2-5 0,2 2-9 0,0 2-20 16,-4-3-2-16,3 3-2 0,-1 1 4 0,2 4 7 16,-2 0 4-16,0 0 3 0,-1 2 6 15,3-1 12-15,-1 5 3 0,2 0 5 0,2-2-2 16,-1-3-3-16,7 4-5 0,1-1-2 0,1 0-4 15,1-4-12-15,4 0-5 0,1-3-7 0,4 2-6 16,5-5-12-16,-2 1-14 0,3-6-24 0,5 0-86 16,-1-1-56-16,3-3-79 0,1 1 184 0,2-5-186 15,-1 0-86-15</inkml:trace>
  <inkml:trace contextRef="#ctx0" brushRef="#br0" timeOffset="9877.614">28894 13497 1245 0,'-4'-2'584'0,"1"-4"-343"0,-4 6-150 16,2 2 82-16,-2 5-92 0,3-2-11 15,5 8-5-15,-1-1 0 0,0 3-18 0,0 0-6 16,3 5-6-16,-2-1-3 0,5 3-6 0,-4 2-1 16,-3 2-3-16,1-1-3 0,0-2-6 0,0 1-4 0,-3 3 4 15,-1-2-5-15,0-2-6 0,0-2 1 0,0-1-1 16,0 1-3-16,0-5-3 0,-2 2-3 0,3-8-3 15,3 2-44-15,0-4-20 0,2-1-26 0,1-6-37 16,3-1-159-16,-1-3 215 0,4-4-142 0,-2 1-76 16</inkml:trace>
  <inkml:trace contextRef="#ctx0" brushRef="#br0" timeOffset="10068.275">28803 13736 1389 0,'-101'-36'577'0,"96"37"-373"0,1 1-135 0,6 1 26 16,-2-3-12-16,0 0-7 0,0 0-2 0,4 1-24 16,10 6-10-16,33 8-13 0,-27-14-1 0,3-1-17 15,-2 0-4-15,0-4-2 0,3 4-2 0,-1-3-8 16,0 1-6-16,-2 1-10 0,2-2-9 0,-6 0 4 16,-3 0-38-16,3 3-73 0,1-1-44 0,-6 0-54 15,-1 1 159-15,-1 0-123 0,-3 0-97 0</inkml:trace>
  <inkml:trace contextRef="#ctx0" brushRef="#br0" timeOffset="10433.817">29087 13751 1182 0,'28'70'433'0,"-28"-70"-278"0,0 0-94 15,0-1 49-15,0 1-42 0,0 0-17 0,0 0-11 16,0 0 14-16,0 0-19 0,2 0 3 0,9 3-18 15,4 0-11-15,22 4 2 0,-22-12-3 0,0 1 2 16,1-5-10-16,2 3 14 0,-3 0-7 16,-2 0 12-16,-1-4 8 0,2 2 1 0,-9 1 2 15,3-2 3-15,1 1-1 0,-4-2-2 0,-1-2-2 16,-1 1-1-16,-5 1-7 0,1-2-1 0,-4 3-2 16,1-2-3-16,-5 1-4 0,0 4-1 0,-5 2 3 15,2-1 2-15,1 3-1 0,-2 2 1 0,1 0 2 0,-2 5 4 16,-2 2 2-16,0 0 2 0,0 3-3 0,3 1 2 15,0-1-2-15,0 3 1 0,6 1-1 0,-1 2-5 16,1-1-1-16,7-1-3 0,2 2-1 16,4 0-4-16,-2 1-1 0,6-3-5 0,-6 1 2 0,6-6-12 15,1 2-6-15,1 0-13 0,0-4-10 16,-2-2-14-16,3 0-20 0,0-4-75 0,5 1-48 16,-4-2 14-16,0 0 105 0,3-2-101 0,0 1-62 15</inkml:trace>
  <inkml:trace contextRef="#ctx0" brushRef="#br0" timeOffset="10902.795">29681 13433 793 0,'-8'-4'505'15,"2"2"-224"-15,3 1-157 0,3 2 146 0,-1-1-169 16,0 0-12-16,1 0-2 0,0 1 5 0,2 14 0 16,8 24-8-16,-10-19-17 0,2-4-4 0,1 7-4 15,-2-2-4-15,-2 5-7 0,-4 2-7 0,1 2-5 16,1-1-4-16,-1-3-12 0,1 1-3 0,-4-1-1 16,4 2-4-16,1-6-6 0,-2-2 1 0,4-5-1 0,0 5-1 15,2-7-2-15,0 1 1 0,2-1-2 0,3-6 0 16,3 2-2-16,-1-2 0 0,0-3 0 0,-1-4-5 15,1 0-2-15,0-6 0 0,-2 0-2 0,-3-2-3 16,2-2-1-16,-6-2-3 0,0-1-1 16,-3-1 0-16,0 1-2 0,-8-5-3 0,0 3 4 15,-1-3 3-15,-4 0 1 0,-1 6 2 0,-1-4 2 16,2 4 6-16,-2 7 4 0,-3 3 3 0,5-3 4 16,-1 5 2-16,0 4 4 0,1-3 2 0,-1 6 3 15,4 3 1-15,-1-1 2 0,4-1-1 0,1 4 2 16,1-4-1-16,2 5-1 0,5-3-1 0,1 3 0 15,0-4-1-15,7 3 0 0,1-1-4 0,1-6-4 16,2 7 0-16,8-2-4 0,-4-1-1 0,-1-5-5 16,1 1-6-16,7-1-9 0,1 0-8 0,3 0-48 15,-1-4-30-15,-3 0-36 0,2 0 16 0,3 0-162 0,-9-2 196 16,1 3-155-16,-1-1-79 0</inkml:trace>
  <inkml:trace contextRef="#ctx0" brushRef="#br0" timeOffset="17193.084">26330 14653 883 0,'79'-13'364'0,"-79"12"-246"0,0 0-71 0,0-4 29 0,0 4-9 16,0 0 8-16,0 0-2 0,0 0 3 15,0 0 0-15,0 0-3 0,0 0-3 0,0-1-11 16,0 1-7-16,0 0-16 0,0-1 4 0,0-2 1 0,0 0-2 16,0 2-3-16,0-3 0 0,-1 1-1 15,0 2-1-15,0 0 2 0,0 1-3 0,0-2-1 16,0 1 1-16,-3-1-1 0,-4-2-3 0,-2-1 0 16,-4 1-1-16,-26-6-4 0,24 11-5 0,-2 1-3 15,6 2-1-15,-3-2-1 0,-1 1-5 0,1 1-1 0,1 3-3 16,-3 1 1-16,8-2 0 0,-7 4-1 0,2-1 0 15,0 5 1-15,3 3-1 0,-1-1 1 0,1-2 1 16,0 2 1-16,3 3-1 0,0-1 0 0,0 1 2 16,5-4 0-16,-5-1-2 0,8-2 1 0,0-1-3 15,3-1-2-15,-1 0 1 0,12-5-1 0,-4 1-3 16,5-3-1-16,3-1 1 0,1-2-3 0,1 1-1 16,3-2 1-16,-3-1 0 0,7 1-2 15,-4-2 0-15,-2 2 2 0,-1 3-2 0,1 2 2 0,-1-1 1 16,-2-1 0-16,-7 3 0 0,-2 2 1 0,1 2 1 15,-7 0 0-15,2 0 1 0,-5-1 1 0,-4 5-1 16,0-1 2-16,-5 0 0 0,-2 3 0 0,-2-2-1 16,0 1 2-16,-1-2-2 0,1 1-1 0,-9-2 1 15,5 0 0-15,-5 0-2 0,8 0-1 0,-2-4-12 16,-3 0-10-16,3 1-10 0,-1-7-11 0,10 1-40 16,-3-3-21-16,7-2 4 0,-2 0-57 0,3 0-25 15,5-1-40-15,4-2 135 0,-1 6-92 0,3-1-2 16</inkml:trace>
  <inkml:trace contextRef="#ctx0" brushRef="#br0" timeOffset="17539.213">26434 14900 590 0,'77'-31'277'0,"-77"31"-121"15,-2 0-54-15,1 0 15 0,0 0 3 0,0 0 10 16,-1 0 21-16,1 0-3 0,0 0-11 0,-1 8-47 15,-1 2-4-15,0 1-11 0,-10 27-8 0,13-27-7 16,0 3-17-16,0-1-5 0,4-1-6 0,1-1-6 16,3-3-12-16,-3 3-1 0,3-6-3 0,0 1-1 15,3-3-4-15,-1 0-1 0,2-6 0 0,1 0 0 16,-1-3 1-16,3-1-3 0,-3-4 1 0,3 0-1 16,-1-1-1-16,-3 1 0 0,-3-2 1 0,2 0-1 15,-2 1-1-15,-3 2 2 0,-3-2 0 0,0 1-2 16,-8 0 1-16,3-1 0 0,-4 6 0 0,-6-2 2 15,0 0 0-15,-1 6-1 0,-2 2 4 0,-2 2 2 16,2 0 1-16,-1 4 1 0,1 1-1 0,0 5 1 16,-1-3-3-16,2 5-1 0,1-2-6 0,3 0-20 15,-1 1-12-15,7-1-19 0,-3-1-23 0,7-4-94 16,2 1-58-16,6 0 155 0,1-3-121 0,0 0-45 16</inkml:trace>
  <inkml:trace contextRef="#ctx0" brushRef="#br0" timeOffset="17780.327">26927 14584 1308 0,'-3'-9'547'0,"0"0"-379"0,-2 1-121 0,-1 1 42 0,0 6-37 0,0-1 1 16,-2 1-9-16,4 1 2 0,-2 4 1 0,-2 2 3 15,3 6 0-15,-2 4-9 0,1-3-1 0,-1 5-14 16,-2 6 9-16,3 0-2 0,-2 5 1 15,1 4-1-15,0 0-1 0,-1-1-4 0,3 4-4 16,-1-2 1-16,4 0-11 0,-2-1-4 0,4-8-6 16,1 1-4-16,2-4-25 0,-1 0-16 0,6-7-21 15,2 1-32-15,3-6-108 0,1-3-85 0,3-6 201 16,0 4-154-16,-1-5-57 0</inkml:trace>
  <inkml:trace contextRef="#ctx0" brushRef="#br0" timeOffset="18188.256">27018 14781 1349 0,'-2'-4'599'0,"-6"4"-402"0,5 2-147 0,-3 2 33 15,2 3-12-15,0 3-8 0,-2-1-1 0,3 2-3 16,-2 4-93-16,3 3 77 0,-2 0 1 0,-3-2-27 16,3 2-1-16,2-4-3 0,-3 7-2 0,5-3-3 15,-1 2 2-15,1-6-6 0,4-1-8 0,1 1 6 16,2-3-2-16,-1-5 0 0,8-4-3 15,-2-2-1-15,4-4-4 0,0-5 1 0,4-3-4 16,0-1 1-16,-1-1-2 0,2 0 3 0,0-3 1 16,-2 0 2-16,-2 1 1 0,2 1 2 0,-5 1 3 15,-1-3 0-15,0 2 0 0,-1 1 1 0,-3 1 4 0,-6 4-1 16,3 0 7-16,-3-1 2 0,-2 4 2 0,-2 1-1 16,1 4 4-16,-1 1 1 0,0 0 2 15,0 0 2-15,0 0-6 0,0 0 3 0,-3 3-4 0,2 8-1 16,-4 4-1-16,-31 26-2 0,35-23-5 0,-1-1-1 15,1-1-1-15,2-1-5 0,0 1 1 16,4 2-1-16,1-6-1 0,2 1-9 0,-2-1-5 0,2-4-4 16,3 1-8-16,-1-3-14 0,-3-5-6 15,4-3-3-15,-1 2-6 0,0-2 3 0,4-4-2 0,1 4-13 16,-4-6-1-16,4 4 5 0,-2-1-7 0,-3 0-9 0,4 0-45 16,-4-1-23-16,1 2-32 0,-3 0-30 0,3-2 132 15,0 2-101-15,1-1-22 0</inkml:trace>
  <inkml:trace contextRef="#ctx0" brushRef="#br0" timeOffset="18382.035">27464 14511 1181 0,'-3'0'490'0,"-3"3"-256"0,-2 3-144 0,-1 8 91 16,3 5-54-16,-2-1-18 0,5 6-28 0,-1 9 0 15,-3-5-5-15,6 9-30 0,1 0 19 0,0 0-20 16,0 0-23-16,0-2-5 0,0-3-6 0,1-3-7 15,1 3 0-15,4-9-5 0,-1 0-13 0,1-3-26 16,1 1 4-16,1-7-19 0,0 1-23 0,1-6-98 16,0-2-79-16,2-6 179 0,-2-1-136 0,-1-1-51 0</inkml:trace>
  <inkml:trace contextRef="#ctx0" brushRef="#br0" timeOffset="18711.718">27295 14854 1426 0,'-11'-2'582'16,"0"1"-400"-16,3-1-119 0,5 2 26 0,3 2-24 0,2-2 3 15,-2 0-9-15,0 0 0 0,0 0-5 0,0 0-7 0,11 1-13 16,9 1-8-16,25 3-1 0,-24-7-18 0,3-1-2 16,1 0-2-16,2 1-1 0,1-1-1 0,0-2-1 15,2 4-6-15,-2 0 0 0,1-2 1 0,-1 3-1 16,0-1 3-16,-5-2-4 0,-2 3 1 15,1 2 2-15,-1-5 3 0,-8 7 1 0,3 0 0 16,-9-3 1-16,3 4 2 0,-2 1 4 0,-2 0 1 16,-2-1 2-16,-3 1 0 0,0 1 3 0,0 1 6 15,0 3-3-15,-2-2-1 0,0-1-4 0,-1 3 2 16,-2-1-2-16,1 1-2 0,1-1-2 0,-3 1-6 16,3-2-2-16,0 2-4 0,1-3-7 0,0-3-29 15,1-1-16-15,0-4-21 0,0-1-30 0,0 0-139 16,0 0 181-16,0 0-115 0,0 0-60 0</inkml:trace>
  <inkml:trace contextRef="#ctx0" brushRef="#br0" timeOffset="18896.103">27745 14711 1638 0,'-57'-23'655'0,"53"24"-451"0,3 3-135 0,2 2 21 0,-5-5-15 16,4-1-10-16,0 0-1 0,0 0-8 0,2 1-13 15,13 2-11-15,26 32-9 0,-26-30-23 0,2-3-8 16,0-1-14-16,1 0-17 0,-2 0-22 0,-1-2-26 0,4-1-88 16,-2-2-56-16,1 0-58 0,-2 0 186 0,0 3-146 15,3-1-99-15</inkml:trace>
  <inkml:trace contextRef="#ctx0" brushRef="#br0" timeOffset="19179.31">28013 14728 1090 0,'75'34'475'15,"-82"-25"-308"-15,3 3-83 0,-2-1-18 0,2 4-28 0,-3-2 22 16,-1-1-3-16,5 1-7 0,0 4 4 0,3-3-2 16,-3 1-10-16,3-3 0 0,0-2-3 0,4 3 2 15,1-2 1-15,-1 1-7 0,1-6-11 0,2 1-1 16,2-2-3-16,0 0-2 0,0-2-2 0,1-3-6 16,4 0-7-16,1-1 5 0,0-1-2 0,1-4-2 15,-1 0-1-15,-2-4 0 0,1 0-2 0,-1 1 4 16,-2-1 0-16,-3-2 2 0,-2-1 0 0,1 2 3 15,-4 0 4-15,-3 1-2 0,-1-1 2 0,0 2 0 16,-9 1-2-16,-2 1 1 0,2 3 2 0,-6 0-5 16,-2 3-2-16,2-2 0 0,-7 6 0 0,2 5-4 15,-2-2 1-15,1 0-4 0,0 3-14 0,3-1-12 16,-2 3 7-16,6 1-41 0,4-6-83 16,-4 2-58-16,11 0-84 0,2-3 191 0,3 0-183 15,1 0-96-15</inkml:trace>
  <inkml:trace contextRef="#ctx0" brushRef="#br0" timeOffset="19548.062">28275 14795 1330 0,'83'-44'576'0,"-78"43"-363"0,-2 0-131 0,-2 3 63 15,-1-2-59-15,0 0-30 0,0 0 0 0,0 2 0 16,2 11 2-16,-1-2-21 0,5 32-12 0,-7-28-9 15,-2 2-3-15,1-4-8 0,2 0-2 0,0 4 0 16,1-4-1-16,0-2-2 0,2 1 0 0,0 0 2 0,-2-1-2 16,1-2 0-16,1 0 0 0,1-7 0 0,0-1 0 15,-3 2-2-15,-1-4 1 0,0 0-2 0,0 0-2 16,0 0 1-16,0 0-2 0,5-6-1 0,-4-7-1 16,34-28 0-16,-28 26-2 0,4-1 1 0,-1 1 1 15,0-2 0-15,3 3 2 0,-2-4 0 16,3 9 3-16,1-4 2 0,-1 7 1 0,-2 0 4 15,0 2 4-15,0 6 2 0,0 3 8 0,1 5 2 16,-6-3 0-16,0 7 2 0,-2-3-2 0,1 6 1 16,-6 2 1-16,1 1-7 0,-2-1-6 0,-2-1-5 15,-2 1-5-15,-2-1 1 0,4 0 0 0,1-1-69 16,-5-1-41-16,4 1-43 0,-2-5-84 0,0-4 168 16,6 5-129-16,-4-8-58 0</inkml:trace>
  <inkml:trace contextRef="#ctx0" brushRef="#br0" timeOffset="20295.282">29138 14693 955 0,'10'-1'504'0,"-13"0"-266"16,-2-2-137-16,1 2 128 0,1-1-130 0,-4 3-12 15,5 1-9-15,-8 2-4 0,5 3-4 0,-6-2-8 16,1 4-17-16,1 0-17 0,3 2-6 0,3 4 0 15,-9 1-4-15,3-7-6 0,7 6 0 0,1-3-4 0,-1 3 3 16,-2-1-2-16,1 0 2 0,0-6-2 0,7 2 2 16,-1 1 0-16,4-2 0 0,-3-4 0 0,5-3 0 15,-2-1 0-15,6-4-2 0,1 1-1 0,-1-7-2 16,-2-1 0-16,4-2-3 0,0 1 0 0,4-3-3 16,-4-1 1-16,-2-1-1 0,-1 1 1 0,0 3 1 15,-4 0-2-15,-1-4 2 0,0 0 0 0,-3 4 0 16,-3-2-2-16,-1 1 2 0,-2 0-2 15,-3 0 0-15,0-3 2 0,-1 9 0 0,-4 0-2 16,-1 3 1-16,-2 4 2 0,0 3-1 0,-6 3 0 16,1 3 0-16,-2 5-1 0,3 1-2 0,0 2-23 15,-2 0-16-15,8 0-27 0,-1-1-33 0,8-1-159 16,-3 0 196-16,7-2-126 0,2 4-78 0</inkml:trace>
  <inkml:trace contextRef="#ctx0" brushRef="#br0" timeOffset="20525.442">29445 14528 1320 0,'3'-6'561'0,"-2"1"-346"0,-2 0-127 0,-4 8 37 16,2-3-26-16,2 0-9 0,0 0-18 0,0 0-4 16,-2 3-8-16,-1 8-21 0,-2 5-7 0,-9 32 2 15,10-24-3-15,2 0-22 0,-1 5 15 0,2 4-1 0,-2 6-2 16,-1 3-5-16,2 2-1 0,0-9-5 0,-1 7-4 15,1-1-3-15,0-1-3 0,2-3-7 0,1-4-22 16,-1 1-11-16,1-4 7 0,2-3-39 16,2-11-59-16,0 6-32 0,0-15-50 0,0 1 18 0,2-5 112 15,-2-1-104-15,1-12-25 0</inkml:trace>
  <inkml:trace contextRef="#ctx0" brushRef="#br0" timeOffset="20762.536">29542 14545 1250 0,'15'-9'580'0,"-12"-1"-346"0,3 2-145 0,-6 2 75 15,3-1-58-15,-2 8-16 0,-1-1-13 0,0 7-7 16,0-7-4-16,0 0-8 0,1 10-9 0,2 5-16 0,5 31-5 16,-7-22-1-16,0 2-3 0,-1-4-8 0,-3 4-2 15,2 1-2-15,-4 3-1 0,-1 2-3 0,2 1-1 16,4-8-4-16,-1 0-1 0,0 3-2 0,-2-5-5 15,2-2-5-15,-2-5-23 0,8 4-14 0,-5-6-18 16,2-1-20-16,2-7-80 0,0 3-50 16,4-13-66-16,0 2 177 0,5-1-161 0,-6-6-71 15</inkml:trace>
  <inkml:trace contextRef="#ctx0" brushRef="#br0" timeOffset="21229.1">29621 14614 1077 0,'-10'-7'537'0,"2"1"-263"15,2 1-150-15,-2 0 51 0,3 1-32 0,0 3-16 16,4 0-27-16,0 1-7 0,0 0-14 0,0 0-26 16,1 0-16-16,0 0-7 0,0 0-6 0,4 0-5 15,9 0-9-15,5 0-3 0,27-2-3 0,-27 1 1 16,-3 1-4-16,-1-2-2 0,1 0-2 0,2 2-1 16,-3 0-3-16,-2 2 0 0,-1-1-2 0,2 1-4 15,-1 3 1-15,0 1 3 0,-6 3-1 0,0 4 4 16,0-2-1-16,-2 6 5 0,-3 2-1 0,-4 5 4 15,-1-1 0-15,-2 3 3 0,-3-3-1 0,-3 0-2 16,1 3 4-16,-1-5-5 0,1 3 4 0,0-5-4 16,-2 1-2-16,4-5-7 0,-1 0-7 0,4-2-21 15,0-4-12-15,1-3-14 0,0-2-15 0,2-1-13 0,3-4 0 16,-1-3-59-16,0 3-11 0,1 0 0 0,0 0-10 16,0-1-5-16,0-2-22 0,1-10 1 15,0 1-3-15,5-29 59 0,-3 28 21 0,-2-4 30 16,2 3 33-16,3-1 34 0,-5 2 71 15,3-1 26-15,-1 2 21 0,2-3 17 0,0 4 34 0,0-1 9 16,2 4 0-16,1-3 0 0,1 2-3 16,-2-2 3-16,7 6-9 0,-1 0-5 0,2-1-13 0,1 3-8 15,2-7-5-15,2 7-11 0,-3-1-27 0,3-1-13 0,3 0 2 16,0 2-10-16,-3-4-22 0,0 6-8 0,2 0-6 16,-1-5-6-16,0 3-8 0,1-1-6 0,-8 0-14 15,4 0-30-15,-2-1-20 0,-3-1-20 0,-1 2-26 16,0 0-105-16,-4 0-63 0,2 0 183 0,-4 3-141 15,-1 0-78-15</inkml:trace>
  <inkml:trace contextRef="#ctx0" brushRef="#br0" timeOffset="21547.803">29936 14811 1066 0,'-4'-5'562'0,"4"0"-246"16,-3 3-206-16,3-3 94 0,0 4-82 0,0 0-53 15,0 0-6-15,0 0-9 0,5-6-9 0,-1-3-74 16,6-2 38-16,29-28-7 0,-31 27-5 0,5 2-12 16,0-1-3-16,0 0-4 0,-2 2-3 0,1 1-4 15,3 2-1-15,0 0-2 0,3 0 1 0,-7-2 7 16,4 4 3-16,-6 1 3 0,4-3 3 0,-5 2 4 16,2 0 3-16,-5 1 5 0,0 2 3 0,0-3 0 15,-1 3 2-15,0 0-1 0,2-1 3 0,-6-1 1 16,2 0 1-16,0 0-1 0,-2 2 4 0,0 1 3 15,0 0 0-15,0 0 1 0,0 0 5 16,0 0 4-16,0 0-1 0,0 1 1 0,-1 0 0 16,0 0-2-16,-1 11-2 0,-3 4 1 0,-6 27-7 0,6-21-4 0,-4 2-2 15,4 1-5-15,-2-4-5 0,1 2-6 16,2-3-7-16,0 3-34 0,3-4-20 0,-1 1-24 16,2-6-33-16,1-1 84 0,0 2-68 0,0-3-20 15</inkml:trace>
  <inkml:trace contextRef="#ctx0" brushRef="#br0" timeOffset="21774.712">30097 14868 1137 0,'-47'32'623'0,"44"-26"-324"0,4 0-185 0,-1 1 114 16,1-2-110-16,1 4-2 0,-1-2-25 0,6-3-12 15,-6 4-11-15,9-4-12 0,-5-2-13 0,9-1-21 16,-4 2-4-16,9-4-15 0,-3-1 8 0,3 0-7 15,2-2-1-15,-3-3-2 0,4 3-1 16,-4-2-2-16,-2 0-5 0,3-3-9 0,0 0 3 0,-3 1-13 16,-2-2 3-16,0 2-23 0,-1-3-38 15,-2 4-20-15,1-4-24 0,-4 1-31 0,1 0 95 0,-3-1-76 16,0-1-23-16</inkml:trace>
  <inkml:trace contextRef="#ctx1" brushRef="#br0">31003 16006 0,'0'0'0,"0"0"15,0 0 1,0 0-16,0 0 16,0 0-1</inkml:trace>
  <inkml:trace contextRef="#ctx0" brushRef="#br0" timeOffset="22869.277">26154 15809 565 0,'-52'-3'413'0,"48"0"-136"0,0 0-130 0,-2 0 120 0,0 3-77 0,4-2-45 16,-4 0-11-16,6 1 13 0,0 1-37 0,0-1-38 15,0-1-15-15,0 1-24 0,0 0 7 16,3 0-15-16,12-4-4 0,-2 0-26 0,35-8 21 16,-29 11-4-16,1-4-2 0,1 6-8 0,2 4 7 15,-5-4-2-15,0 2-1 0,1 0 0 0,-9 7 0 16,-1 5 1-16,2-1 0 0,-11 3 2 0,2 3-1 16,-2 1 1-16,-6 4-1 0,-2-14 2 0,-5 24-1 15,1-6-6-15,-3 3 1 0,1 0-1 0,-8-3 0 16,3 5-2-16,2-1-2 0,-2 6 0 0,7-22-28 15,-8 6-7-15,16-13-14 0,-6 4-16 0,10-7-45 16,4-6-17-16,-2-6-20 0,-2 5-25 0,0 0 3 16,0 0-12-16,7-15-14 0,21-30 12 0,-22 26 48 15,3-1 24-15,3 2 35 0,-4-2 70 0,-3 4 45 16,5-1 3-16,-3 8 86 0,-2-1 42 0,1 1 11 16,-4 4 6-16,3 4-2 0,4 4-33 15,2 1-19-15,2 8 21 0,-4-2-57 0,5 5-38 0,-1-2-13 16,-4 1-12-16,2 1-15 0,-1 2-40 0,2 0-20 15,-2-5-25-15,5 1-30 0,-7-2-30 0,5-2-46 0,1 1 105 16,-2-2-84-16,-1-7-2 0</inkml:trace>
  <inkml:trace contextRef="#ctx0" brushRef="#br0" timeOffset="23075.912">26560 15736 1199 0,'-2'2'576'0,"-2"-1"-325"0,-6 7-146 0,3 2 75 0,0 1-59 16,0-3-46-16,3 4-4 0,-2 7 3 16,1 0-10-16,3-2-24 0,-2 4-8 0,3 4-7 0,-2 5-7 15,3 4-3-15,0-2-8 0,0-3-12 0,0 2-24 16,0-1-13-16,0-4-17 0,1 2-15 0,0-8-52 16,0 1-23-16,1-4-24 0,-1-3-23 0,3-8-73 15,-2 6 172-15,0-16-113 0,0 2-27 0</inkml:trace>
  <inkml:trace contextRef="#ctx0" brushRef="#br0" timeOffset="23212.766">26524 16011 511 0,'0'-21'429'0,"0"3"-140"16,0 6-132-16,0 1 84 0,0 0-15 0,1 7-23 15,0-4-20-15,0 5-57 0,3 2-12 0,-2-1-21 16,-2 2-17-16,0 0-12 0,0 0-29 0,1 0-10 16,11 0-6-16,3 4-5 0,31 5-28 15,-27-7 9-15,-5-4-48 0,6 1-25 0,-5 1-100 16,2 0-65-16,-6-5 171 0,2-3-140 0,-6 8-98 15</inkml:trace>
  <inkml:trace contextRef="#ctx0" brushRef="#br0" timeOffset="23508.074">26479 16272 1392 0,'-5'9'578'0,"0"-4"-365"0,3-1-132 0,7 0 32 15,-3 1-23-15,1-2-34 0,4 1-3 0,3-2-5 16,0 3-12-16,3-3-21 0,-4-1-6 0,0-2-3 0,2-1-4 16,1-2-1-16,1 1 0 0,-5 1-1 0,3-3 0 15,-2 0 0-15,-1 1-1 0,0 0 1 0,-5 0-1 16,2-4-2-16,-2 0 3 0,-1-1-1 0,-2 1 1 16,0 0 1-16,-6-2-1 0,0 1 1 0,0 1 3 15,-2 3 2-15,-5 5 1 0,1 0 0 0,-2-1 3 16,-3 4-1-16,-3 4 2 0,3 0-1 0,2 1-2 15,-1 6-4-15,2-2 3 0,-2-1-1 0,2 2-22 16,8 0-17-16,1-1-23 0,1-2-98 16,5-5-86-16,-1 0 179 0,6-4-138 0,7 2-105 15</inkml:trace>
  <inkml:trace contextRef="#ctx0" brushRef="#br0" timeOffset="24210.693">26857 15889 1070 0,'-44'-89'565'0,"31"81"-322"0,2 3-129 0,-1 2 94 0,2 2-100 16,5-1-22-16,-3-1-14 0,3 2-16 0,5-1-6 15,-3 2-11-15,3-1-24 0,0 0 5 0,0 0-14 16,0 1-1-16,9 0-3 0,8 0 1 0,23 1-1 16,-23 0 0-16,-3-1-2 0,4 6 2 0,-4-1-1 15,-1-4 0-15,-3 11-1 0,-1-4 2 0,-3 3-1 16,-2 2-1-16,0 1 4 0,-4-1-1 0,-2 2 1 15,-3-2 0-15,-2 0 1 0,1 1-1 0,-1-2 1 16,-1 1-1-16,-3 0-1 0,2 3-1 16,-1-5-1-16,0 1 1 0,0-4-1 0,0 3 1 15,-2-5-2-15,1 2 0 0,3-4 0 0,-2-1 2 16,4 0-2-16,1-1 1 0,0 0 0 0,5-2-2 16,0 0 2-16,0 0 0 0,0 0 1 0,0 0-2 15,0 0 2-15,8 2-2 0,4 2 0 0,-2-1 0 16,33 10 0-16,-27-10 0 0,2 0-2 0,-6-2-3 0,4 0-1 15,2 1-9-15,-3-2 1 0,-1 3-1 0,-1-2-3 16,-1-1-3-16,0 1 0 0,-5-1 2 0,0 1 3 16,-4 0 7-16,1 0 1 0,0-1 1 0,-4 0 3 15,-2 0 2-15,1 0 1 0,1 0 1 0,-1 0 0 16,0 0 0-16,0 0 0 0,0 0-1 0,0 0 0 16,0-1 0-16,0 0 1 0,1 0 0 0,0 0-4 15,0 0 0-15,4-7-5 0,3-5-4 16,33-32-2-16,-27 29-1 0,-1 0 0 0,1-2-2 0,7-1 2 15,-5-2 0-15,-1 6 8 0,0 1 4 0,-1 1 3 0,0-2 7 16,-2 6 5-16,1-4 4 0,-6 7-1 0,2 3 11 16,2-4 0-16,-2 6 1 0,-3 0 1 0,-2 3-3 15,0 1-4-15,-3-3-1 0,0 0 0 0,0 0-8 16,0 11 0-16,-1 10-5 0,-4 24-1 0,4-22-3 16,-1 0-3-16,-3 1-8 0,1-1-10 15,-1 3-36-15,4 1-26 0,1 2-31 0,-5-7-47 16,4-1-62-16,-3-4 142 0,8 6-140 0,-9-2-72 15</inkml:trace>
  <inkml:trace contextRef="#ctx0" brushRef="#br0" timeOffset="24578.903">26975 16198 1458 0,'-2'7'596'0,"2"4"-383"16,0 1-131-16,-2-2 45 0,2 3-61 15,2 0-9-15,0-5-4 0,4 6-8 0,-2-3-9 0,1-1-10 16,0-2-19-16,-1 1-4 0,1-1 0 16,0 1-3-16,0-1 2 0,-2-3-5 0,-1 1 0 0,-1-3 0 15,1 0 2-15,-2-3-3 0,0 0 1 16,-1 0-1-16,0 0 0 0,0-1 3 0,0 0 0 16,0 0 0-16,0 0 1 0,0 0 0 0,0 0 0 15,1-2 1-15,0-6 0 0,1 1 1 0,2-3-1 0,21-27-1 16,-11 27 0-16,0 3 0 0,5 0 0 0,-2-2-2 15,5 0 1-15,2 3-2 0,0 1 2 0,-2 2 1 16,-4 2-1-16,0-1 0 0,-2 3 1 0,-3 0 0 16,-3 4 1-16,0-2 2 0,-7 2 1 0,-3-1 5 15,-2 4 5-15,0-4 3 0,-10 5 1 16,0-1 1-16,-3-1 1 0,0 1-2 0,-2 1-2 16,-5 1-4-16,-1-5-6 0,-2 2-3 0,2-2-6 15,4 3-13-15,-3-4-15 0,5 1-20 0,-5 0-95 0,4-2-78 16,5 1 165-16,1 0-123 0,8 2-61 0</inkml:trace>
  <inkml:trace contextRef="#ctx0" brushRef="#br0" timeOffset="24950.969">27498 15913 1113 0,'23'-72'507'0,"-28"72"-303"0,2 2-57 0,-3 4-14 16,6-1-6-16,-3 2-67 0,3-1 39 0,1 3-10 16,4 1-15-16,-1-1-11 0,-1-2-8 0,4 2-19 15,2 2-5-15,0-6-4 0,-2 2-14 0,5-2-5 0,-1 2 0 16,3-7 0-16,-2 1-17 0,0-3 11 0,0-7 0 15,7 6-2-15,-6-10 1 0,1 0 0 0,-4-3-2 16,-2 4 0-16,3-1 1 0,-6-1-1 16,0 1 1-16,-9 1 0 0,4 2 0 0,-4 1 1 15,0 2 0-15,-9 5 0 0,2-2-1 0,-10 6 0 0,0 1 0 16,1 7-3-16,-2-5-5 0,-2 10-7 16,-2-2-10-16,4 5-39 0,1 2-24 0,-1 4-29 15,5 2-40-15,-1-6-49 0,6 5-73 0,4 2 174 16,-1-3-126-16,0-4-9 0</inkml:trace>
  <inkml:trace contextRef="#ctx0" brushRef="#br0" timeOffset="25147.563">27430 16085 1263 0,'22'56'623'0,"-25"-51"-333"0,1 0-180 15,-1-6 63-15,2 0-19 0,1 1-47 0,-1 0-32 16,1 0-10-16,0 0-14 0,0-2-10 0,8 1-12 15,7 0-6-15,31-4-41 0,-23-5 18 0,1 4-7 16,3-7-5-16,-6 2-6 0,3 3-27 0,1-3-9 16,-4 3-14-16,-7 1-11 0,-1 7-49 0,-1-4-22 15,-7 4-31-15,1 0-37 0,-7 2 142 16,-2 0-97-16,2-2-22 0</inkml:trace>
  <inkml:trace contextRef="#ctx0" brushRef="#br0" timeOffset="25477.579">27450 16286 1285 0,'-2'-5'582'0,"0"0"-345"16,2 0-143-16,0 2 47 0,0 2-28 0,0 0-22 0,0 0-15 15,0 0-24-15,0-1-10 0,0 1-15 0,6-3-10 16,6-3-20-16,3 2-4 0,25-7-7 16,-23 10-5-16,-3-1-5 0,-1 1-7 0,6 1-10 15,-6-1-4-15,-1 0 0 0,1 0-2 0,-3 2 7 0,2 0 2 16,-5 1 5-16,3 0 6 0,-7 0 13 0,3 3 9 15,-6 3 5-15,0-2 10 0,1 2-3 0,-5-2 19 16,2 4 4-16,-4-1 2 0,1 2 3 0,-2 1 8 16,6-4 1-16,-3 3-2 0,1 0 5 0,-3 1-8 15,4 0 0-15,3-2-2 0,-1-2 1 0,4-1-10 16,-4 0 0-16,9-6-3 0,-3 1-3 0,8-2-8 16,-1-4-2-16,0-2-4 0,4 1-7 0,-3 0-7 15,1-6-9-15,3-2-31 0,-1 2-14 0,-3 0-17 16,2-2-22-16,-2-1-27 0,1-1-111 15,-2 3-75-15,2-1 204 0,-9 7-131 0,2-1-103 0</inkml:trace>
  <inkml:trace contextRef="#ctx0" brushRef="#br0" timeOffset="26219.123">28486 15849 520 0,'-98'-38'356'0,"84"33"-127"0,1-2-115 0,1 6 141 15,-1-2-107-15,0 0-9 0,2 0-3 0,1 3 0 16,2-1-1-16,1 1-10 0,-1 1-9 0,3-1-19 15,2 3-5-15,1-3-5 0,1 0-4 0,1 0-10 16,0-1-5-16,0-1-7 0,0 1-2 0,0 0-15 16,12-1 1-16,3 0-4 0,30-10-8 0,-30 7-12 15,4 0-5-15,-1 1-3 0,8-1-3 0,2-1-2 16,-1-1-7-16,-3 3-1 0,4 4-7 16,-1-4-4-16,0 3-8 0,-3-5-8 0,-3 4-22 15,2 0-12-15,-9-3-19 0,4 2-15 0,-7-2-53 16,2 2-24-16,-11 3-30 0,2-1-28 0,-7 1-119 15,2 0 228-15,0 0-147 0,0 0-48 0</inkml:trace>
  <inkml:trace contextRef="#ctx0" brushRef="#br0" timeOffset="26439.576">28438 15773 465 0,'-15'1'345'0,"3"3"-157"0,5-2 44 0,-3-1-108 0,6 1 61 16,2-2-9-16,2 1-34 0,0-1-11 0,0 0-10 15,0 0-12-15,0 0-21 0,0 0-6 0,4 3-7 16,4 2-3-16,-2 6-13 0,27 28-4 0,-31-25-6 15,2 2-4-15,-3-4-11 0,-1 5-5 0,0 0 1 16,-1-1-4-16,-2 0-8 0,1 0-3 0,1-1-2 0,-1 1-1 16,2 0-2-16,0-2-1 0,0-4-4 15,3 1-2-15,2-1 0 0,0-4-1 0,3 2-1 16,3-5-10-16,0-3-10 0,3 0-12 0,3 0-16 16,2-1-55-16,-1-1-27 0,-3-5-34 0,5 1-40 15,0-1 125-15,-1 2-99 0,-6-2-19 0</inkml:trace>
  <inkml:trace contextRef="#ctx0" brushRef="#br0" timeOffset="26768.379">28615 15972 897 0,'-33'-49'459'0,"27"48"-229"0,5 0-127 0,0 0 53 16,1 0-20-16,0 0-14 0,0-1-7 0,0 1-36 15,6 0-10-15,10 0-15 0,24-5-6 0,-24 0-17 16,-1 0-4-16,-4-2-5 0,3 0-4 0,-1-1-7 0,-3 3-2 15,0-5-2-15,0 3 0 0,-4 1-5 16,3 0 0-16,0 2-1 0,-3-2 0 0,1 3 0 16,0-2-1-16,-3 5 0 0,3-2-2 0,-1 2 2 15,0 0 0-15,1 1 0 0,0 1 0 0,-2-1-2 16,2 0 2-16,1 0-1 0,0 2 1 0,-1-1 1 16,1 2-1-16,-2-1 2 0,1 2 6 0,0 1 3 15,-3 5 0-15,0 0 6 0,-2 1 4 0,0 2 2 16,-2-1 2-16,-1 2 2 0,0-2-5 0,-2 6-3 0,-3 3 0 15,0-2-4-15,-2 0-5 0,1 4-4 0,0-3-2 16,0 4-12-16,1-5-13 0,-3 3-14 16,7-5-23-16,-1-2-95 0,0-1-72 0,2-1 162 15,1-5-125-15,0-2-90 0</inkml:trace>
  <inkml:trace contextRef="#ctx0" brushRef="#br0" timeOffset="27196.476">29452 15593 1492 0,'4'-3'690'16,"-4"-2"-441"-16,-2 0-182 0,1 4 28 0,0 1-16 15,0 0-7-15,0 0-4 0,0 0-23 0,-1 9-111 16,-2 11 95-16,-5 23-7 0,5-22-9 0,-1 0 0 16,2 3-3-16,0-3 0 0,2-1-6 15,1 2 14-15,1-3-16 0,1 2 1 0,3-5-2 0,1-3-1 0,3-4 1 16,0 5-1-16,-2-5 1 0,4-4 1 0,1 0-1 15,3-4-1-15,-1-2 2 0,0 1 1 0,0-2-1 16,2-6-2-16,1 1 0 0,-1-3 0 0,-1-3 2 16,-4 0-2-16,2-4 1 0,-4 0-1 15,0-2 0-15,-2-2 0 0,-4-1 0 0,5 0-1 16,-5 3-6-16,2-2-5 0,1 0-5 0,-6 4-6 16,3-5-2-16,0 6-22 0,-3 0-11 0,0 5-14 15,0 0-16-15,-1 0-14 0,-1 9-26 0,-2 2-119 16,-2 0 169-16,5 0-96 0,-1 0-44 0</inkml:trace>
  <inkml:trace contextRef="#ctx0" brushRef="#br0" timeOffset="27404.396">29528 15765 1039 0,'-29'56'701'0,"28"-61"-376"0,2 4-201 16,-5-2 65-16,3 2-61 0,0 0-14 0,1 0-19 15,0 0-8-15,0 0-33 0,0 0-14 0,7-1-1 16,4-2-19-16,-1 2-6 0,33-8-13 16,-28 7-8-16,3 1-12 0,-6-3-17 0,6 3-44 0,-6-3-32 15,0 0-19-15,2 0-33 0,-5 3-127 0,-1-2 197 16,-2 7-130-16,1 0-47 0</inkml:trace>
  <inkml:trace contextRef="#ctx0" brushRef="#br0" timeOffset="27636.679">29386 16092 1349 0,'5'-6'605'0,"0"1"-364"0,2-2-67 16,0 1-41-16,1 0-79 0,4 1 23 0,5 0-5 15,0 0-12-15,1 1-29 0,3 1-7 0,0-1-6 0,3 0-4 16,3 0-4-16,-1 0-4 0,-3-1-5 0,2 0 0 15,-4-1-28-15,2 2-15 0,-3 1-19 0,-3-2-47 16,1 1-25-16,-4 0-23 0,-2 1-32 0,-1 1-118 16,-1-1 207-16,-9 1-122 0,3 0-37 0</inkml:trace>
  <inkml:trace contextRef="#ctx0" brushRef="#br0" timeOffset="27804.808">29748 15972 705 0,'-54'13'453'0,"50"-9"-197"0,-1-1-116 15,-1 4 82-15,3-3-46 0,-1 2-23 0,1 2-35 16,1 0 3-16,0 3-27 0,-2-1-11 0,2 5-25 16,1-2-6-16,-2 1 3 0,3 2-20 0,-3 1-13 15,1 0-19-15,1-2 8 0,-1 2 0 0,-1-5-34 16,2 3-17-16,1-4-36 0,0-3-16 0,0-1-41 0,3-5-62 16,1-2 126-16,4 0-102 0,-1-1-9 0</inkml:trace>
  <inkml:trace contextRef="#ctx0" brushRef="#br0" timeOffset="28077.879">29805 15731 1494 0,'-5'-6'632'0,"1"-3"-411"0,4-2-147 0,4-1 47 15,1 2-31-15,0 5-40 0,5-3-5 0,2 0-4 0,2-1-12 16,7 4-5-16,0 0-8 0,-3 4-11 0,4 0 1 15,1-2-3-15,1 4 0 0,2 3-2 0,-7 2-1 16,1 2 0-16,-1 2 1 0,-6 1-1 0,-1 4 1 16,-1-2 1-16,-11 5-2 0,0-2 3 15,-4 2 1-15,0-2 0 0,-5 3-2 0,1 3 2 16,-5-8-3-16,4 4 1 0,-6 1-10 0,2-1-12 16,4 1-12-16,-3-3-12 0,-1-2-17 0,7 0-65 15,-1-5-35-15,-2 3-53 0,6-8-59 0,1 1 176 16,1-6-132-16,1-1-38 0</inkml:trace>
  <inkml:trace contextRef="#ctx0" brushRef="#br0" timeOffset="28270.431">30205 15584 1185 0,'6'-7'625'16,"-1"-1"-335"-16,3 4-169 0,-3-2 48 16,1 6-37-16,-3 0-24 0,2 3-13 0,-5-3-12 0,0 0-10 15,0 0-34-15,1 13-8 0,0 0-6 0,-1 33-6 16,-2-24-3-16,-4 3-10 0,2-3 2 0,-1 6-5 15,-1-1-3-15,1-2-11 0,1 3-6 0,0-6-8 16,-1 1-13-16,2 0-43 0,-1-2-24 16,4-3-26-16,0 0-29 0,0-4-129 0,3 0 199 15,-1-6-131-15,1 2-52 0</inkml:trace>
  <inkml:trace contextRef="#ctx0" brushRef="#br0" timeOffset="28422.893">30236 15815 1118 0,'0'-11'569'0,"2"4"-277"0,0 1-2 0,2 2-58 0,1 2-31 16,4-1-51-16,0 3-95 0,-2 0 32 0,2-1-19 16,2 0-33-16,1 1-7 0,1 0-10 0,1 0-1 15,-3 2-10-15,7 0-28 0,-3-2-18 0,1 3-19 16,-4-1-26-16,1 1-34 0,-2-3-132 16,2 3-103-16,-4-3 235 0,-1 2-162 0,-3 1-75 0</inkml:trace>
  <inkml:trace contextRef="#ctx0" brushRef="#br0" timeOffset="28704.347">30032 16232 1410 0,'-13'1'663'0,"7"-1"-385"0,-1-1-25 16,0-4-102-16,4 1-33 0,3 1-26 0,11-3-63 15,-3-1 23-15,5-1-27 0,4-2-7 0,5 2-9 16,5-3-3-16,0 3-6 0,3-3-1 0,-1 0-2 15,4 2 0-15,-3 2-3 0,-1 4 2 16,-2-2 1-16,-2 6-3 0,-1 0 4 0,-6 2-1 0,1 3 2 16,-8 2 0-16,3 1 1 0,-6 4 0 15,-5 2 1-15,-6 1 2 0,-1 0 0 0,1 1 0 0,-7 0 0 0,-2 6-1 16,-2-1 2-16,0-4-1 0,0 3-4 0,-3-2-4 16,0 4-19-16,-5 1-12 0,0 0-21 0,4-6-25 15,-4 1-143-15,4 0 171 0,-1 0-105 16,5-2-67-16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8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393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08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21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Key Class Design: 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Attribute(Data Member)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식별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Class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020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61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Table(File) Design: Table/File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저장항목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 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)(11/7)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56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/>
              <a:t>시간 추천 시스템에서는 가중치 계산으로 판단하고 따로 </a:t>
            </a:r>
            <a:r>
              <a:rPr lang="en-US" altLang="ko-KR" dirty="0"/>
              <a:t>‘</a:t>
            </a:r>
            <a:r>
              <a:rPr lang="ko-KR" altLang="en-US" dirty="0"/>
              <a:t>추천 알고리즘</a:t>
            </a:r>
            <a:r>
              <a:rPr lang="en-US" altLang="ko-KR" dirty="0"/>
              <a:t>’</a:t>
            </a:r>
            <a:r>
              <a:rPr lang="ko-KR" altLang="en-US" dirty="0"/>
              <a:t>은 적용하지 않습니다</a:t>
            </a:r>
            <a:r>
              <a:rPr lang="en-US" altLang="ko-KR" dirty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8362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03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제외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(11/14)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후보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Mechanism: Survey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적용하기에 적합한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서로 다른 방식의 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각각에 대한 간단한 설명 자료를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(11/7)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414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132439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선정된 추천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추천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- 4.1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절의 두가지 후보 중 하나를 선택하고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개발중인 어플리케이션에 어떤 식으로 적용할 것인지를 명세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결과에 대한 피드백 결과를 기존 추천 모델에 어떻게 반영할 지에 대한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반드시 포함되어야 함</a:t>
            </a:r>
          </a:p>
        </p:txBody>
      </p:sp>
    </p:spTree>
    <p:extLst>
      <p:ext uri="{BB962C8B-B14F-4D97-AF65-F5344CB8AC3E}">
        <p14:creationId xmlns:p14="http://schemas.microsoft.com/office/powerpoint/2010/main" val="3617908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7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2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1. Coding Guideline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일단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팀별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선행개발된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create data/read data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성격의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function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구현코드를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NanumSquareRound" panose="020B0600000101010101" pitchFamily="34" charset="-127"/>
              <a:ea typeface="NanumSquareRound" panose="020B0600000101010101" pitchFamily="34" charset="-127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GUI Form --&gt; Control Class--&gt;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그 외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Entity 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해당하는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Class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이 부분은 각 팀의 개발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platform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에 따라 상이함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순서로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trace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하는 형태의 코딩 가이드라인 작성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(11/3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까지 무조건 완료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NanumSquareRound" panose="020B0600000101010101" pitchFamily="34" charset="-127"/>
                <a:ea typeface="NanumSquareRound" panose="020B0600000101010101" pitchFamily="34" charset="-127"/>
                <a:cs typeface="+mn-cs"/>
              </a:rPr>
              <a:t>)</a:t>
            </a:r>
          </a:p>
          <a:p>
            <a:endParaRPr lang="en-US" altLang="en-US" b="0" i="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398422"/>
            <a:ext cx="563899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4</a:t>
            </a:r>
            <a:r>
              <a:rPr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anose="020B0502040504020204" pitchFamily="34" charset="0"/>
              </a:rPr>
              <a:t>팀</a:t>
            </a:r>
            <a:r>
              <a:rPr lang="en-US" altLang="ko-KR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Noto Sans" panose="020B0502040504020204" pitchFamily="34" charset="0"/>
              </a:rPr>
              <a:t> </a:t>
            </a:r>
            <a:r>
              <a:rPr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Filling Good</a:t>
            </a:r>
          </a:p>
          <a:p>
            <a:pPr algn="ctr"/>
            <a:endParaRPr lang="en-US" altLang="ko-KR" sz="2100" dirty="0">
              <a:latin typeface="NanumSquareRound" panose="020B0600000101010101" pitchFamily="34" charset="-127"/>
              <a:ea typeface="NanumSquareRound" panose="020B0600000101010101" pitchFamily="34" charset="-127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20140033</a:t>
            </a:r>
            <a:r>
              <a:rPr kumimoji="1" lang="ko-KR" altLang="en-US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김지환</a:t>
            </a:r>
            <a:r>
              <a:rPr kumimoji="1" lang="en-US" altLang="ko-KR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20140732</a:t>
            </a:r>
            <a:r>
              <a:rPr kumimoji="1" lang="ko-KR" altLang="en-US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김동욱</a:t>
            </a:r>
            <a:endParaRPr kumimoji="1" lang="en-US" altLang="ko-KR" sz="2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20140786</a:t>
            </a:r>
            <a:r>
              <a:rPr kumimoji="1" lang="ko-KR" altLang="en-US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김형준</a:t>
            </a:r>
            <a:r>
              <a:rPr kumimoji="1" lang="en-US" altLang="ko-KR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함형우</a:t>
            </a:r>
            <a:endParaRPr kumimoji="1" lang="en-US" altLang="ko-KR" sz="2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1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20170172</a:t>
            </a:r>
            <a:r>
              <a:rPr kumimoji="1" lang="ko-KR" altLang="en-US" sz="2100" dirty="0"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김지현</a:t>
            </a:r>
            <a:r>
              <a:rPr kumimoji="1" lang="en-US" altLang="ko-KR" sz="2100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	</a:t>
            </a:r>
            <a:r>
              <a:rPr kumimoji="1" lang="en-US" altLang="ko-KR" sz="2100" dirty="0">
                <a:solidFill>
                  <a:srgbClr val="F7F7F7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20140997</a:t>
            </a:r>
            <a:r>
              <a:rPr kumimoji="1" lang="ko-KR" altLang="en-US" sz="2100" dirty="0">
                <a:solidFill>
                  <a:srgbClr val="F7F7F7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Consolas" panose="020B0609020204030204" pitchFamily="49" charset="0"/>
              </a:rPr>
              <a:t> </a:t>
            </a:r>
            <a:r>
              <a:rPr kumimoji="1" lang="ko-KR" altLang="en-US" sz="2100" b="1" dirty="0" err="1">
                <a:solidFill>
                  <a:srgbClr val="F7F7F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함형우</a:t>
            </a:r>
            <a:endParaRPr kumimoji="1" lang="en-US" altLang="ko-KR" sz="2100" b="1" dirty="0">
              <a:solidFill>
                <a:srgbClr val="F7F7F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68774" y="930681"/>
            <a:ext cx="8454451" cy="2824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Software    </a:t>
            </a:r>
          </a:p>
          <a:p>
            <a:pPr>
              <a:lnSpc>
                <a:spcPts val="7000"/>
              </a:lnSpc>
            </a:pP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Architecture</a:t>
            </a:r>
            <a:endParaRPr lang="en-US" sz="4500" b="1" spc="60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  <a:p>
            <a:pPr>
              <a:lnSpc>
                <a:spcPts val="7000"/>
              </a:lnSpc>
            </a:pPr>
            <a:r>
              <a:rPr lang="en-US" sz="45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   </a:t>
            </a:r>
            <a:r>
              <a:rPr lang="en-US" sz="8000" b="1" spc="60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Document 1.0 </a:t>
            </a: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1303FCC5-6C64-7D4B-A0E7-A2288FAD6B32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349" name="Group 7">
              <a:extLst>
                <a:ext uri="{FF2B5EF4-FFF2-40B4-BE49-F238E27FC236}">
                  <a16:creationId xmlns:a16="http://schemas.microsoft.com/office/drawing/2014/main" id="{18AED13F-C839-D44E-B5CF-BECD908CB5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49313BFE-71A5-8A40-96FC-3796656E2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75F563A4-E3D0-0B48-82D9-768CE857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8BBEA5D8-55DA-FE4E-BAC1-C8E8106CD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A5871301-DFAA-7948-8B6C-DA5022B2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E911ADA3-0700-654B-BD87-E48AA1CD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9D6943C0-8BBA-C94B-85DE-22929F7E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72805669-6424-B549-9AC1-77D3CF02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89579812-E998-9C48-AAFE-D5C502A9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C1F5304F-F635-5745-A533-809233AB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8C2D54E-AD59-2C4B-B011-D73421FE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3C106FEF-18E2-F64D-9366-870B85AB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88992540-CF1B-9440-8C0E-CD0AE3AFB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FFE05533-FA74-854E-B11C-E1A9A5DB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7871E21E-4CA6-3C43-BD85-9997779F5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8431A1E7-9EA8-0A49-BCCE-2C73699A72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68">
              <a:extLst>
                <a:ext uri="{FF2B5EF4-FFF2-40B4-BE49-F238E27FC236}">
                  <a16:creationId xmlns:a16="http://schemas.microsoft.com/office/drawing/2014/main" id="{597EB4BF-307C-D14C-8753-680EF7BDE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69">
              <a:extLst>
                <a:ext uri="{FF2B5EF4-FFF2-40B4-BE49-F238E27FC236}">
                  <a16:creationId xmlns:a16="http://schemas.microsoft.com/office/drawing/2014/main" id="{457068B6-534D-E24F-A27C-7DA5E5A7EE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70">
              <a:extLst>
                <a:ext uri="{FF2B5EF4-FFF2-40B4-BE49-F238E27FC236}">
                  <a16:creationId xmlns:a16="http://schemas.microsoft.com/office/drawing/2014/main" id="{B2A66DFC-7CE5-5E47-9192-3EA4B17A6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71">
              <a:extLst>
                <a:ext uri="{FF2B5EF4-FFF2-40B4-BE49-F238E27FC236}">
                  <a16:creationId xmlns:a16="http://schemas.microsoft.com/office/drawing/2014/main" id="{16B8D046-1EA2-0A4E-A2ED-79F73009B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72">
              <a:extLst>
                <a:ext uri="{FF2B5EF4-FFF2-40B4-BE49-F238E27FC236}">
                  <a16:creationId xmlns:a16="http://schemas.microsoft.com/office/drawing/2014/main" id="{F994328D-EA09-5348-A9AE-31D812419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73">
              <a:extLst>
                <a:ext uri="{FF2B5EF4-FFF2-40B4-BE49-F238E27FC236}">
                  <a16:creationId xmlns:a16="http://schemas.microsoft.com/office/drawing/2014/main" id="{66EF79A3-AD0E-4947-B750-66A45129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74">
              <a:extLst>
                <a:ext uri="{FF2B5EF4-FFF2-40B4-BE49-F238E27FC236}">
                  <a16:creationId xmlns:a16="http://schemas.microsoft.com/office/drawing/2014/main" id="{ACB14CEB-5C81-454B-BF78-BAC298E7A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75">
              <a:extLst>
                <a:ext uri="{FF2B5EF4-FFF2-40B4-BE49-F238E27FC236}">
                  <a16:creationId xmlns:a16="http://schemas.microsoft.com/office/drawing/2014/main" id="{4DF16412-530F-9948-ABA5-A4A7343B5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76">
              <a:extLst>
                <a:ext uri="{FF2B5EF4-FFF2-40B4-BE49-F238E27FC236}">
                  <a16:creationId xmlns:a16="http://schemas.microsoft.com/office/drawing/2014/main" id="{A15305C0-0565-FF40-9C59-E39A98E43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77">
              <a:extLst>
                <a:ext uri="{FF2B5EF4-FFF2-40B4-BE49-F238E27FC236}">
                  <a16:creationId xmlns:a16="http://schemas.microsoft.com/office/drawing/2014/main" id="{569F870C-B0E5-B142-A8C4-7E92FEE33D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78">
              <a:extLst>
                <a:ext uri="{FF2B5EF4-FFF2-40B4-BE49-F238E27FC236}">
                  <a16:creationId xmlns:a16="http://schemas.microsoft.com/office/drawing/2014/main" id="{FCE8CC6A-9EF9-D247-9E7A-2A65F21D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79">
              <a:extLst>
                <a:ext uri="{FF2B5EF4-FFF2-40B4-BE49-F238E27FC236}">
                  <a16:creationId xmlns:a16="http://schemas.microsoft.com/office/drawing/2014/main" id="{53654549-BB36-F147-9E12-DD12FC4B7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80">
              <a:extLst>
                <a:ext uri="{FF2B5EF4-FFF2-40B4-BE49-F238E27FC236}">
                  <a16:creationId xmlns:a16="http://schemas.microsoft.com/office/drawing/2014/main" id="{6BCA6294-AA5D-5D4C-A445-5B9A7CF74A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81">
              <a:extLst>
                <a:ext uri="{FF2B5EF4-FFF2-40B4-BE49-F238E27FC236}">
                  <a16:creationId xmlns:a16="http://schemas.microsoft.com/office/drawing/2014/main" id="{3A73713B-AC10-7649-B849-2BBD1C11F8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82">
              <a:extLst>
                <a:ext uri="{FF2B5EF4-FFF2-40B4-BE49-F238E27FC236}">
                  <a16:creationId xmlns:a16="http://schemas.microsoft.com/office/drawing/2014/main" id="{3CD09794-DCC3-624F-931F-E371E3268B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83">
              <a:extLst>
                <a:ext uri="{FF2B5EF4-FFF2-40B4-BE49-F238E27FC236}">
                  <a16:creationId xmlns:a16="http://schemas.microsoft.com/office/drawing/2014/main" id="{BC4B5899-A2DD-404A-8232-4D41CD29A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84">
              <a:extLst>
                <a:ext uri="{FF2B5EF4-FFF2-40B4-BE49-F238E27FC236}">
                  <a16:creationId xmlns:a16="http://schemas.microsoft.com/office/drawing/2014/main" id="{3A141D94-B5A9-3949-A410-D49CC8F49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85">
              <a:extLst>
                <a:ext uri="{FF2B5EF4-FFF2-40B4-BE49-F238E27FC236}">
                  <a16:creationId xmlns:a16="http://schemas.microsoft.com/office/drawing/2014/main" id="{EED2484D-F567-5D4C-B480-5F09E0C5FD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86">
              <a:extLst>
                <a:ext uri="{FF2B5EF4-FFF2-40B4-BE49-F238E27FC236}">
                  <a16:creationId xmlns:a16="http://schemas.microsoft.com/office/drawing/2014/main" id="{C22C97E9-8194-7049-9FDD-28F29DC4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87">
              <a:extLst>
                <a:ext uri="{FF2B5EF4-FFF2-40B4-BE49-F238E27FC236}">
                  <a16:creationId xmlns:a16="http://schemas.microsoft.com/office/drawing/2014/main" id="{3F47AF2A-B5D5-8544-850B-B63370013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88">
              <a:extLst>
                <a:ext uri="{FF2B5EF4-FFF2-40B4-BE49-F238E27FC236}">
                  <a16:creationId xmlns:a16="http://schemas.microsoft.com/office/drawing/2014/main" id="{59276D50-0C32-9D4F-BD0F-83DC45387A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89">
              <a:extLst>
                <a:ext uri="{FF2B5EF4-FFF2-40B4-BE49-F238E27FC236}">
                  <a16:creationId xmlns:a16="http://schemas.microsoft.com/office/drawing/2014/main" id="{9245462C-C337-CB43-A6FD-D0EBA996B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90">
              <a:extLst>
                <a:ext uri="{FF2B5EF4-FFF2-40B4-BE49-F238E27FC236}">
                  <a16:creationId xmlns:a16="http://schemas.microsoft.com/office/drawing/2014/main" id="{42D02451-9385-8044-9BC9-69E8957375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74" name="Group 1">
              <a:extLst>
                <a:ext uri="{FF2B5EF4-FFF2-40B4-BE49-F238E27FC236}">
                  <a16:creationId xmlns:a16="http://schemas.microsoft.com/office/drawing/2014/main" id="{10DF2ACE-DE59-2449-BEE6-A322DD32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75" name="Freeform 91">
                <a:extLst>
                  <a:ext uri="{FF2B5EF4-FFF2-40B4-BE49-F238E27FC236}">
                    <a16:creationId xmlns:a16="http://schemas.microsoft.com/office/drawing/2014/main" id="{4CCCD7BA-A3FB-1B41-B4A6-837D631E7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6" name="Freeform 92">
                <a:extLst>
                  <a:ext uri="{FF2B5EF4-FFF2-40B4-BE49-F238E27FC236}">
                    <a16:creationId xmlns:a16="http://schemas.microsoft.com/office/drawing/2014/main" id="{390368B7-3233-7B4D-9B16-09F1A13D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7" name="Freeform 93">
                <a:extLst>
                  <a:ext uri="{FF2B5EF4-FFF2-40B4-BE49-F238E27FC236}">
                    <a16:creationId xmlns:a16="http://schemas.microsoft.com/office/drawing/2014/main" id="{8229ABCC-2084-BE47-9F0E-7E64FF0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8" name="Freeform 94">
                <a:extLst>
                  <a:ext uri="{FF2B5EF4-FFF2-40B4-BE49-F238E27FC236}">
                    <a16:creationId xmlns:a16="http://schemas.microsoft.com/office/drawing/2014/main" id="{319DBBA2-19DF-3B4C-88D3-A27753B7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9" name="Freeform 95">
                <a:extLst>
                  <a:ext uri="{FF2B5EF4-FFF2-40B4-BE49-F238E27FC236}">
                    <a16:creationId xmlns:a16="http://schemas.microsoft.com/office/drawing/2014/main" id="{4F24ACBC-A7A7-CA4C-AC3B-F03452E4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0" name="Freeform 96">
                <a:extLst>
                  <a:ext uri="{FF2B5EF4-FFF2-40B4-BE49-F238E27FC236}">
                    <a16:creationId xmlns:a16="http://schemas.microsoft.com/office/drawing/2014/main" id="{F0BCA3DD-0C54-124E-B9E2-1033CC9C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81" name="Freeform 97">
                <a:extLst>
                  <a:ext uri="{FF2B5EF4-FFF2-40B4-BE49-F238E27FC236}">
                    <a16:creationId xmlns:a16="http://schemas.microsoft.com/office/drawing/2014/main" id="{FB6A487D-794A-7647-A10F-9325EB9D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2" name="Freeform 98">
                <a:extLst>
                  <a:ext uri="{FF2B5EF4-FFF2-40B4-BE49-F238E27FC236}">
                    <a16:creationId xmlns:a16="http://schemas.microsoft.com/office/drawing/2014/main" id="{AB4D0EF4-B25A-EA4D-8341-DC905C02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3" name="Freeform 99">
                <a:extLst>
                  <a:ext uri="{FF2B5EF4-FFF2-40B4-BE49-F238E27FC236}">
                    <a16:creationId xmlns:a16="http://schemas.microsoft.com/office/drawing/2014/main" id="{14B81E6B-3EF4-014A-BFE8-F117CB3D0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4" name="Freeform 100">
                <a:extLst>
                  <a:ext uri="{FF2B5EF4-FFF2-40B4-BE49-F238E27FC236}">
                    <a16:creationId xmlns:a16="http://schemas.microsoft.com/office/drawing/2014/main" id="{EB19CC6E-209E-0E4B-9C5D-35354526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5" name="Freeform 101">
                <a:extLst>
                  <a:ext uri="{FF2B5EF4-FFF2-40B4-BE49-F238E27FC236}">
                    <a16:creationId xmlns:a16="http://schemas.microsoft.com/office/drawing/2014/main" id="{22898BFC-7E08-7741-B64C-2E628F5AC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6" name="Freeform 102">
                <a:extLst>
                  <a:ext uri="{FF2B5EF4-FFF2-40B4-BE49-F238E27FC236}">
                    <a16:creationId xmlns:a16="http://schemas.microsoft.com/office/drawing/2014/main" id="{3E9C7ABB-FF46-254A-9234-8076A8C2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7" name="Freeform 103">
                <a:extLst>
                  <a:ext uri="{FF2B5EF4-FFF2-40B4-BE49-F238E27FC236}">
                    <a16:creationId xmlns:a16="http://schemas.microsoft.com/office/drawing/2014/main" id="{4A3B0BD2-28DE-A047-9655-5334B8BC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8" name="Freeform 104">
                <a:extLst>
                  <a:ext uri="{FF2B5EF4-FFF2-40B4-BE49-F238E27FC236}">
                    <a16:creationId xmlns:a16="http://schemas.microsoft.com/office/drawing/2014/main" id="{78E4D50F-842A-6E47-BECE-C1E00CCD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9" name="Freeform 105">
                <a:extLst>
                  <a:ext uri="{FF2B5EF4-FFF2-40B4-BE49-F238E27FC236}">
                    <a16:creationId xmlns:a16="http://schemas.microsoft.com/office/drawing/2014/main" id="{BF2ECB15-83E2-A642-8AD2-DFC8D757D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0" name="Freeform 106">
                <a:extLst>
                  <a:ext uri="{FF2B5EF4-FFF2-40B4-BE49-F238E27FC236}">
                    <a16:creationId xmlns:a16="http://schemas.microsoft.com/office/drawing/2014/main" id="{E7F2CBD5-1CF7-1247-9513-ADB793DD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E91F81C7-5F1F-EE46-932D-A4D392DD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2" name="Freeform 108">
                <a:extLst>
                  <a:ext uri="{FF2B5EF4-FFF2-40B4-BE49-F238E27FC236}">
                    <a16:creationId xmlns:a16="http://schemas.microsoft.com/office/drawing/2014/main" id="{7CD5E47A-6E2F-6F45-AAE0-B702595D5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3" name="Freeform 109">
                <a:extLst>
                  <a:ext uri="{FF2B5EF4-FFF2-40B4-BE49-F238E27FC236}">
                    <a16:creationId xmlns:a16="http://schemas.microsoft.com/office/drawing/2014/main" id="{5BE5127E-6627-F049-A007-4A7D32B0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4" name="Freeform 110">
                <a:extLst>
                  <a:ext uri="{FF2B5EF4-FFF2-40B4-BE49-F238E27FC236}">
                    <a16:creationId xmlns:a16="http://schemas.microsoft.com/office/drawing/2014/main" id="{B380085D-7D17-0545-8324-CD0DE255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5" name="Freeform 111">
                <a:extLst>
                  <a:ext uri="{FF2B5EF4-FFF2-40B4-BE49-F238E27FC236}">
                    <a16:creationId xmlns:a16="http://schemas.microsoft.com/office/drawing/2014/main" id="{7FDDD3C4-4532-F749-AAC4-2A5E8791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6" name="Freeform 112">
                <a:extLst>
                  <a:ext uri="{FF2B5EF4-FFF2-40B4-BE49-F238E27FC236}">
                    <a16:creationId xmlns:a16="http://schemas.microsoft.com/office/drawing/2014/main" id="{AAC38CE0-3739-414D-8D83-312C703C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7" name="Freeform 113">
                <a:extLst>
                  <a:ext uri="{FF2B5EF4-FFF2-40B4-BE49-F238E27FC236}">
                    <a16:creationId xmlns:a16="http://schemas.microsoft.com/office/drawing/2014/main" id="{07B48908-95D6-044B-8902-EE26B923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8" name="Freeform 114">
                <a:extLst>
                  <a:ext uri="{FF2B5EF4-FFF2-40B4-BE49-F238E27FC236}">
                    <a16:creationId xmlns:a16="http://schemas.microsoft.com/office/drawing/2014/main" id="{8CBD138F-AE20-AF4D-B826-72488A5A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9" name="Freeform 115">
                <a:extLst>
                  <a:ext uri="{FF2B5EF4-FFF2-40B4-BE49-F238E27FC236}">
                    <a16:creationId xmlns:a16="http://schemas.microsoft.com/office/drawing/2014/main" id="{9099DE22-AA49-CE42-BDE2-A58DB6E6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9CABB58E-E0C8-7A40-A1D0-2C0664272B11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15" name="Group 8">
              <a:extLst>
                <a:ext uri="{FF2B5EF4-FFF2-40B4-BE49-F238E27FC236}">
                  <a16:creationId xmlns:a16="http://schemas.microsoft.com/office/drawing/2014/main" id="{70219A24-9B50-3A4E-B2F1-18B1E2AAC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460" name="Freeform 1">
                <a:extLst>
                  <a:ext uri="{FF2B5EF4-FFF2-40B4-BE49-F238E27FC236}">
                    <a16:creationId xmlns:a16="http://schemas.microsoft.com/office/drawing/2014/main" id="{49331B8C-2057-254B-B93E-68CB7BD7A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1" name="Freeform 2">
                <a:extLst>
                  <a:ext uri="{FF2B5EF4-FFF2-40B4-BE49-F238E27FC236}">
                    <a16:creationId xmlns:a16="http://schemas.microsoft.com/office/drawing/2014/main" id="{87AC9A9D-C64F-BE44-8413-B40E33EF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">
                <a:extLst>
                  <a:ext uri="{FF2B5EF4-FFF2-40B4-BE49-F238E27FC236}">
                    <a16:creationId xmlns:a16="http://schemas.microsoft.com/office/drawing/2014/main" id="{00FC3356-5E70-B944-BC70-C905F8CE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4">
                <a:extLst>
                  <a:ext uri="{FF2B5EF4-FFF2-40B4-BE49-F238E27FC236}">
                    <a16:creationId xmlns:a16="http://schemas.microsoft.com/office/drawing/2014/main" id="{70BF60AE-F749-0C46-86C6-A78ED001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5">
                <a:extLst>
                  <a:ext uri="{FF2B5EF4-FFF2-40B4-BE49-F238E27FC236}">
                    <a16:creationId xmlns:a16="http://schemas.microsoft.com/office/drawing/2014/main" id="{5A148584-3E74-8C4E-BBED-802DB760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6">
                <a:extLst>
                  <a:ext uri="{FF2B5EF4-FFF2-40B4-BE49-F238E27FC236}">
                    <a16:creationId xmlns:a16="http://schemas.microsoft.com/office/drawing/2014/main" id="{CA870451-D927-AA49-B53B-E12EAA72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7">
                <a:extLst>
                  <a:ext uri="{FF2B5EF4-FFF2-40B4-BE49-F238E27FC236}">
                    <a16:creationId xmlns:a16="http://schemas.microsoft.com/office/drawing/2014/main" id="{68567C77-6B78-8248-8D7B-051B7069A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8">
                <a:extLst>
                  <a:ext uri="{FF2B5EF4-FFF2-40B4-BE49-F238E27FC236}">
                    <a16:creationId xmlns:a16="http://schemas.microsoft.com/office/drawing/2014/main" id="{AAA1E868-8A6F-A14A-9525-BDC50DA3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9">
                <a:extLst>
                  <a:ext uri="{FF2B5EF4-FFF2-40B4-BE49-F238E27FC236}">
                    <a16:creationId xmlns:a16="http://schemas.microsoft.com/office/drawing/2014/main" id="{9C86CF53-14A1-724B-8C29-500509C3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10">
                <a:extLst>
                  <a:ext uri="{FF2B5EF4-FFF2-40B4-BE49-F238E27FC236}">
                    <a16:creationId xmlns:a16="http://schemas.microsoft.com/office/drawing/2014/main" id="{E15B76D7-FCBC-6645-B66D-621EAAE80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11">
                <a:extLst>
                  <a:ext uri="{FF2B5EF4-FFF2-40B4-BE49-F238E27FC236}">
                    <a16:creationId xmlns:a16="http://schemas.microsoft.com/office/drawing/2014/main" id="{AD100EDC-29E9-A04A-B5AF-2C7D096E5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12">
                <a:extLst>
                  <a:ext uri="{FF2B5EF4-FFF2-40B4-BE49-F238E27FC236}">
                    <a16:creationId xmlns:a16="http://schemas.microsoft.com/office/drawing/2014/main" id="{FA9F7866-81E7-0B45-8E82-1255DEE3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13">
                <a:extLst>
                  <a:ext uri="{FF2B5EF4-FFF2-40B4-BE49-F238E27FC236}">
                    <a16:creationId xmlns:a16="http://schemas.microsoft.com/office/drawing/2014/main" id="{0EC679BA-89C7-AE43-A15A-CA2C1C2D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14">
                <a:extLst>
                  <a:ext uri="{FF2B5EF4-FFF2-40B4-BE49-F238E27FC236}">
                    <a16:creationId xmlns:a16="http://schemas.microsoft.com/office/drawing/2014/main" id="{20A33C59-48C0-2247-909F-E24585E4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15">
                <a:extLst>
                  <a:ext uri="{FF2B5EF4-FFF2-40B4-BE49-F238E27FC236}">
                    <a16:creationId xmlns:a16="http://schemas.microsoft.com/office/drawing/2014/main" id="{B739806D-73EE-B840-8D50-52AD217CB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16">
                <a:extLst>
                  <a:ext uri="{FF2B5EF4-FFF2-40B4-BE49-F238E27FC236}">
                    <a16:creationId xmlns:a16="http://schemas.microsoft.com/office/drawing/2014/main" id="{5AEB25E2-1880-7040-8C12-A1ECFE79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17">
                <a:extLst>
                  <a:ext uri="{FF2B5EF4-FFF2-40B4-BE49-F238E27FC236}">
                    <a16:creationId xmlns:a16="http://schemas.microsoft.com/office/drawing/2014/main" id="{74F76B3D-822E-7A4D-903A-0D51EA13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18">
                <a:extLst>
                  <a:ext uri="{FF2B5EF4-FFF2-40B4-BE49-F238E27FC236}">
                    <a16:creationId xmlns:a16="http://schemas.microsoft.com/office/drawing/2014/main" id="{A393C4EC-439C-5C49-B293-087B3FB5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19">
                <a:extLst>
                  <a:ext uri="{FF2B5EF4-FFF2-40B4-BE49-F238E27FC236}">
                    <a16:creationId xmlns:a16="http://schemas.microsoft.com/office/drawing/2014/main" id="{0ED7CE5C-6DD6-F044-9D7D-4269CD1A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20">
                <a:extLst>
                  <a:ext uri="{FF2B5EF4-FFF2-40B4-BE49-F238E27FC236}">
                    <a16:creationId xmlns:a16="http://schemas.microsoft.com/office/drawing/2014/main" id="{973B0157-87D6-9C46-826A-E5267A7D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21">
                <a:extLst>
                  <a:ext uri="{FF2B5EF4-FFF2-40B4-BE49-F238E27FC236}">
                    <a16:creationId xmlns:a16="http://schemas.microsoft.com/office/drawing/2014/main" id="{2D4DFFC6-2888-2A48-8224-76AC3C05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22">
                <a:extLst>
                  <a:ext uri="{FF2B5EF4-FFF2-40B4-BE49-F238E27FC236}">
                    <a16:creationId xmlns:a16="http://schemas.microsoft.com/office/drawing/2014/main" id="{BE94937D-333E-B443-9E04-47774F832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23">
                <a:extLst>
                  <a:ext uri="{FF2B5EF4-FFF2-40B4-BE49-F238E27FC236}">
                    <a16:creationId xmlns:a16="http://schemas.microsoft.com/office/drawing/2014/main" id="{752FF019-1E31-6B4D-8C46-C7316E6A5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483" name="Freeform 24">
                <a:extLst>
                  <a:ext uri="{FF2B5EF4-FFF2-40B4-BE49-F238E27FC236}">
                    <a16:creationId xmlns:a16="http://schemas.microsoft.com/office/drawing/2014/main" id="{D66337E8-3A31-C94F-90C4-EC834E3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16" name="Freeform 41">
              <a:extLst>
                <a:ext uri="{FF2B5EF4-FFF2-40B4-BE49-F238E27FC236}">
                  <a16:creationId xmlns:a16="http://schemas.microsoft.com/office/drawing/2014/main" id="{D65EECA2-2CE6-7D4F-BF7D-26E4678FB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2">
              <a:extLst>
                <a:ext uri="{FF2B5EF4-FFF2-40B4-BE49-F238E27FC236}">
                  <a16:creationId xmlns:a16="http://schemas.microsoft.com/office/drawing/2014/main" id="{423CC202-AD2B-3649-A021-CD6D6DB59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3">
              <a:extLst>
                <a:ext uri="{FF2B5EF4-FFF2-40B4-BE49-F238E27FC236}">
                  <a16:creationId xmlns:a16="http://schemas.microsoft.com/office/drawing/2014/main" id="{8BBCF9E8-BCD0-BD49-A053-2F50E90BE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4">
              <a:extLst>
                <a:ext uri="{FF2B5EF4-FFF2-40B4-BE49-F238E27FC236}">
                  <a16:creationId xmlns:a16="http://schemas.microsoft.com/office/drawing/2014/main" id="{4A1276E6-B790-854F-A7DD-71E98AFD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45">
              <a:extLst>
                <a:ext uri="{FF2B5EF4-FFF2-40B4-BE49-F238E27FC236}">
                  <a16:creationId xmlns:a16="http://schemas.microsoft.com/office/drawing/2014/main" id="{63EBA5B0-191C-0142-B99A-18A66607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46">
              <a:extLst>
                <a:ext uri="{FF2B5EF4-FFF2-40B4-BE49-F238E27FC236}">
                  <a16:creationId xmlns:a16="http://schemas.microsoft.com/office/drawing/2014/main" id="{CDFE11AC-FF9D-664D-A711-093C82234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47">
              <a:extLst>
                <a:ext uri="{FF2B5EF4-FFF2-40B4-BE49-F238E27FC236}">
                  <a16:creationId xmlns:a16="http://schemas.microsoft.com/office/drawing/2014/main" id="{9DAC3E5A-ED08-C34E-A86A-8E11320B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48">
              <a:extLst>
                <a:ext uri="{FF2B5EF4-FFF2-40B4-BE49-F238E27FC236}">
                  <a16:creationId xmlns:a16="http://schemas.microsoft.com/office/drawing/2014/main" id="{49DD11BF-96B6-B14A-B401-E430E8907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49">
              <a:extLst>
                <a:ext uri="{FF2B5EF4-FFF2-40B4-BE49-F238E27FC236}">
                  <a16:creationId xmlns:a16="http://schemas.microsoft.com/office/drawing/2014/main" id="{1284F410-8D72-F049-808A-18C001A2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0">
              <a:extLst>
                <a:ext uri="{FF2B5EF4-FFF2-40B4-BE49-F238E27FC236}">
                  <a16:creationId xmlns:a16="http://schemas.microsoft.com/office/drawing/2014/main" id="{E6D2AAF1-D1C2-7A48-AD1F-9B8EEE506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1">
              <a:extLst>
                <a:ext uri="{FF2B5EF4-FFF2-40B4-BE49-F238E27FC236}">
                  <a16:creationId xmlns:a16="http://schemas.microsoft.com/office/drawing/2014/main" id="{C6D084DE-CA99-D84D-AD37-0803737C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52">
              <a:extLst>
                <a:ext uri="{FF2B5EF4-FFF2-40B4-BE49-F238E27FC236}">
                  <a16:creationId xmlns:a16="http://schemas.microsoft.com/office/drawing/2014/main" id="{1A60CBFB-D569-5F4D-80F1-9C4C9F73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53">
              <a:extLst>
                <a:ext uri="{FF2B5EF4-FFF2-40B4-BE49-F238E27FC236}">
                  <a16:creationId xmlns:a16="http://schemas.microsoft.com/office/drawing/2014/main" id="{CC961B51-0FDD-D245-B170-275C7A2A4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54">
              <a:extLst>
                <a:ext uri="{FF2B5EF4-FFF2-40B4-BE49-F238E27FC236}">
                  <a16:creationId xmlns:a16="http://schemas.microsoft.com/office/drawing/2014/main" id="{AE6AA7D0-E360-7745-8C09-16EFD18B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55">
              <a:extLst>
                <a:ext uri="{FF2B5EF4-FFF2-40B4-BE49-F238E27FC236}">
                  <a16:creationId xmlns:a16="http://schemas.microsoft.com/office/drawing/2014/main" id="{D45A8113-23CB-F24A-9DE6-9E7765F5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56">
              <a:extLst>
                <a:ext uri="{FF2B5EF4-FFF2-40B4-BE49-F238E27FC236}">
                  <a16:creationId xmlns:a16="http://schemas.microsoft.com/office/drawing/2014/main" id="{CB666888-88F7-5540-856A-6A805BDA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7">
              <a:extLst>
                <a:ext uri="{FF2B5EF4-FFF2-40B4-BE49-F238E27FC236}">
                  <a16:creationId xmlns:a16="http://schemas.microsoft.com/office/drawing/2014/main" id="{0CD5804F-8B4A-DF42-BF1B-5218D7ED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58">
              <a:extLst>
                <a:ext uri="{FF2B5EF4-FFF2-40B4-BE49-F238E27FC236}">
                  <a16:creationId xmlns:a16="http://schemas.microsoft.com/office/drawing/2014/main" id="{61F4645D-1F01-EF49-8713-07D7D903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59">
              <a:extLst>
                <a:ext uri="{FF2B5EF4-FFF2-40B4-BE49-F238E27FC236}">
                  <a16:creationId xmlns:a16="http://schemas.microsoft.com/office/drawing/2014/main" id="{B06118BE-6DDD-F448-A61A-4AB72E1B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0">
              <a:extLst>
                <a:ext uri="{FF2B5EF4-FFF2-40B4-BE49-F238E27FC236}">
                  <a16:creationId xmlns:a16="http://schemas.microsoft.com/office/drawing/2014/main" id="{F8D5A1A2-5468-6A46-9884-0768FC3F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1">
              <a:extLst>
                <a:ext uri="{FF2B5EF4-FFF2-40B4-BE49-F238E27FC236}">
                  <a16:creationId xmlns:a16="http://schemas.microsoft.com/office/drawing/2014/main" id="{BD14FA8A-3ECC-6546-8561-ACC8FFF1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2">
              <a:extLst>
                <a:ext uri="{FF2B5EF4-FFF2-40B4-BE49-F238E27FC236}">
                  <a16:creationId xmlns:a16="http://schemas.microsoft.com/office/drawing/2014/main" id="{17F23ED8-3BB6-064F-8DF7-A1A7631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3">
              <a:extLst>
                <a:ext uri="{FF2B5EF4-FFF2-40B4-BE49-F238E27FC236}">
                  <a16:creationId xmlns:a16="http://schemas.microsoft.com/office/drawing/2014/main" id="{F4E7E132-6E7C-D34B-8ED5-9F683F53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4">
              <a:extLst>
                <a:ext uri="{FF2B5EF4-FFF2-40B4-BE49-F238E27FC236}">
                  <a16:creationId xmlns:a16="http://schemas.microsoft.com/office/drawing/2014/main" id="{AEC6A776-EA71-7741-96D0-64693EC5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5">
              <a:extLst>
                <a:ext uri="{FF2B5EF4-FFF2-40B4-BE49-F238E27FC236}">
                  <a16:creationId xmlns:a16="http://schemas.microsoft.com/office/drawing/2014/main" id="{6B3F94DB-A6B6-FE4B-80E7-93BB1981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66">
              <a:extLst>
                <a:ext uri="{FF2B5EF4-FFF2-40B4-BE49-F238E27FC236}">
                  <a16:creationId xmlns:a16="http://schemas.microsoft.com/office/drawing/2014/main" id="{AC34334F-944B-9547-BB31-2367B309C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42" name="Freeform 167">
              <a:extLst>
                <a:ext uri="{FF2B5EF4-FFF2-40B4-BE49-F238E27FC236}">
                  <a16:creationId xmlns:a16="http://schemas.microsoft.com/office/drawing/2014/main" id="{CB161FB6-6952-214F-A745-8F6F5D99D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8">
              <a:extLst>
                <a:ext uri="{FF2B5EF4-FFF2-40B4-BE49-F238E27FC236}">
                  <a16:creationId xmlns:a16="http://schemas.microsoft.com/office/drawing/2014/main" id="{13E72D3F-7F3E-E443-9D6F-B784D221C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69">
              <a:extLst>
                <a:ext uri="{FF2B5EF4-FFF2-40B4-BE49-F238E27FC236}">
                  <a16:creationId xmlns:a16="http://schemas.microsoft.com/office/drawing/2014/main" id="{B455A9EA-014B-3B4D-A083-8C80573F2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70">
              <a:extLst>
                <a:ext uri="{FF2B5EF4-FFF2-40B4-BE49-F238E27FC236}">
                  <a16:creationId xmlns:a16="http://schemas.microsoft.com/office/drawing/2014/main" id="{7FFC91F0-0920-6848-862B-2ACE4F3D6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71">
              <a:extLst>
                <a:ext uri="{FF2B5EF4-FFF2-40B4-BE49-F238E27FC236}">
                  <a16:creationId xmlns:a16="http://schemas.microsoft.com/office/drawing/2014/main" id="{169FFF36-71C1-4C47-B03F-B082D4321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172">
              <a:extLst>
                <a:ext uri="{FF2B5EF4-FFF2-40B4-BE49-F238E27FC236}">
                  <a16:creationId xmlns:a16="http://schemas.microsoft.com/office/drawing/2014/main" id="{CB045565-2C75-9444-B2C2-79955BF0E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173">
              <a:extLst>
                <a:ext uri="{FF2B5EF4-FFF2-40B4-BE49-F238E27FC236}">
                  <a16:creationId xmlns:a16="http://schemas.microsoft.com/office/drawing/2014/main" id="{2A86FC2C-B676-3A46-AF6A-9291CEA8E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174">
              <a:extLst>
                <a:ext uri="{FF2B5EF4-FFF2-40B4-BE49-F238E27FC236}">
                  <a16:creationId xmlns:a16="http://schemas.microsoft.com/office/drawing/2014/main" id="{6A5C4E30-67B4-1D4D-9A72-B3C199E64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175">
              <a:extLst>
                <a:ext uri="{FF2B5EF4-FFF2-40B4-BE49-F238E27FC236}">
                  <a16:creationId xmlns:a16="http://schemas.microsoft.com/office/drawing/2014/main" id="{6390234C-FC37-C240-BBB7-B00D2A169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76">
              <a:extLst>
                <a:ext uri="{FF2B5EF4-FFF2-40B4-BE49-F238E27FC236}">
                  <a16:creationId xmlns:a16="http://schemas.microsoft.com/office/drawing/2014/main" id="{3209A4E5-7F31-594E-B91B-F85E689B80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77">
              <a:extLst>
                <a:ext uri="{FF2B5EF4-FFF2-40B4-BE49-F238E27FC236}">
                  <a16:creationId xmlns:a16="http://schemas.microsoft.com/office/drawing/2014/main" id="{5B23EBB5-ACB2-B44D-AF09-E276D1DBB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78">
              <a:extLst>
                <a:ext uri="{FF2B5EF4-FFF2-40B4-BE49-F238E27FC236}">
                  <a16:creationId xmlns:a16="http://schemas.microsoft.com/office/drawing/2014/main" id="{D2444345-1996-3543-83BD-3AB54B104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79">
              <a:extLst>
                <a:ext uri="{FF2B5EF4-FFF2-40B4-BE49-F238E27FC236}">
                  <a16:creationId xmlns:a16="http://schemas.microsoft.com/office/drawing/2014/main" id="{9CA04BE5-75CC-0D49-BA42-00A996B50D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80">
              <a:extLst>
                <a:ext uri="{FF2B5EF4-FFF2-40B4-BE49-F238E27FC236}">
                  <a16:creationId xmlns:a16="http://schemas.microsoft.com/office/drawing/2014/main" id="{3FF75B12-9D64-2447-829E-C9707C0B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81">
              <a:extLst>
                <a:ext uri="{FF2B5EF4-FFF2-40B4-BE49-F238E27FC236}">
                  <a16:creationId xmlns:a16="http://schemas.microsoft.com/office/drawing/2014/main" id="{6E9E2224-9438-D34C-8CA7-EFE910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82">
              <a:extLst>
                <a:ext uri="{FF2B5EF4-FFF2-40B4-BE49-F238E27FC236}">
                  <a16:creationId xmlns:a16="http://schemas.microsoft.com/office/drawing/2014/main" id="{EAA63E8C-0833-4C4F-ADDF-28AA45BA5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83">
              <a:extLst>
                <a:ext uri="{FF2B5EF4-FFF2-40B4-BE49-F238E27FC236}">
                  <a16:creationId xmlns:a16="http://schemas.microsoft.com/office/drawing/2014/main" id="{92748781-1B6C-1F4C-8BA8-6498D6D558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459" name="Freeform 184">
              <a:extLst>
                <a:ext uri="{FF2B5EF4-FFF2-40B4-BE49-F238E27FC236}">
                  <a16:creationId xmlns:a16="http://schemas.microsoft.com/office/drawing/2014/main" id="{B12A8D75-0639-5E43-B0AE-6C86DE69B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E5E5D-FFB7-CD42-BA98-CB8489D7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1" y="188913"/>
            <a:ext cx="3532289" cy="6403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C75D7-B6DF-DF4A-B3A7-9BEA0E98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1609859"/>
            <a:ext cx="7725038" cy="48798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4DB8FF-6B34-F340-8E7F-42A0F9A4757E}"/>
              </a:ext>
            </a:extLst>
          </p:cNvPr>
          <p:cNvSpPr/>
          <p:nvPr/>
        </p:nvSpPr>
        <p:spPr>
          <a:xfrm>
            <a:off x="1436144" y="1625625"/>
            <a:ext cx="361125" cy="216000"/>
          </a:xfrm>
          <a:prstGeom prst="rect">
            <a:avLst/>
          </a:prstGeom>
          <a:noFill/>
          <a:ln w="50800">
            <a:solidFill>
              <a:srgbClr val="028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32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Flow(Update)</a:t>
                </a: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3EDAFE4C-1913-9248-B8FA-89F89067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3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0F0B660-B319-8B42-A321-2A6402BAF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" r="16273"/>
          <a:stretch/>
        </p:blipFill>
        <p:spPr>
          <a:xfrm>
            <a:off x="9703851" y="1554197"/>
            <a:ext cx="2362953" cy="5038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16D10-B1A4-1048-9B0F-A0CFAED7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7" r="15367"/>
          <a:stretch/>
        </p:blipFill>
        <p:spPr>
          <a:xfrm>
            <a:off x="6897589" y="188913"/>
            <a:ext cx="2806262" cy="6403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88232-EAAA-274A-959F-55640F08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70" y="1331137"/>
            <a:ext cx="6287359" cy="3668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220582-9E2B-7941-BF35-8CA43911CBCA}"/>
              </a:ext>
            </a:extLst>
          </p:cNvPr>
          <p:cNvGrpSpPr/>
          <p:nvPr/>
        </p:nvGrpSpPr>
        <p:grpSpPr>
          <a:xfrm>
            <a:off x="431369" y="3568622"/>
            <a:ext cx="6287360" cy="2124598"/>
            <a:chOff x="431369" y="3615920"/>
            <a:chExt cx="6287360" cy="2124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89568C-726A-9540-8835-CC25FC88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0" y="3615920"/>
              <a:ext cx="6287359" cy="12101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6BD00-8B62-8341-8757-5F4D3EBB544B}"/>
                </a:ext>
              </a:extLst>
            </p:cNvPr>
            <p:cNvSpPr/>
            <p:nvPr/>
          </p:nvSpPr>
          <p:spPr>
            <a:xfrm>
              <a:off x="431369" y="4826118"/>
              <a:ext cx="628735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934D-E17B-414E-8332-324C4D38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8" y="3714079"/>
            <a:ext cx="6287359" cy="3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5296B-C9E3-A244-844A-C0D1F4AC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" r="15924"/>
          <a:stretch/>
        </p:blipFill>
        <p:spPr>
          <a:xfrm>
            <a:off x="9703851" y="1554197"/>
            <a:ext cx="2369993" cy="5038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E20D79-3223-A641-8F5E-AFDB15B1B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8" r="14761"/>
          <a:stretch/>
        </p:blipFill>
        <p:spPr>
          <a:xfrm>
            <a:off x="6858001" y="641188"/>
            <a:ext cx="2845850" cy="595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/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sz="4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Coding Guideline</a:t>
                </a:r>
              </a:p>
              <a:p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1</a:t>
                </a:r>
                <a:r>
                  <a:rPr lang="en-US" altLang="ko-KR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⨁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onsolas" panose="020B0609020204030204" pitchFamily="49" charset="0"/>
                    <a:ea typeface="Noto Sans SemiBold" panose="020B0502040504020204" pitchFamily="34" charset="0"/>
                    <a:cs typeface="Consolas" panose="020B0609020204030204" pitchFamily="49" charset="0"/>
                  </a:rPr>
                  <a:t>) Basic Flow(Delete)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40607-5170-9248-B9E2-A00F644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0" y="200164"/>
                <a:ext cx="9263921" cy="1178271"/>
              </a:xfrm>
              <a:prstGeom prst="rect">
                <a:avLst/>
              </a:prstGeom>
              <a:blipFill>
                <a:blip r:embed="rId5"/>
                <a:stretch>
                  <a:fillRect l="-2052" t="-8511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E4D54E-618C-0F46-A21B-6E3F65073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1413479"/>
            <a:ext cx="6318085" cy="40310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24D721-294C-0F44-9E3E-5BDF60038FE1}"/>
              </a:ext>
            </a:extLst>
          </p:cNvPr>
          <p:cNvGrpSpPr/>
          <p:nvPr/>
        </p:nvGrpSpPr>
        <p:grpSpPr>
          <a:xfrm>
            <a:off x="334962" y="3199503"/>
            <a:ext cx="6318086" cy="2910094"/>
            <a:chOff x="-1196202" y="3334527"/>
            <a:chExt cx="6318086" cy="29100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905D13-C041-F04E-A241-82FBEE16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96201" y="3334527"/>
              <a:ext cx="6318085" cy="9890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103BC1-8F9A-CE4E-9DB9-0CA7FD6817B6}"/>
                </a:ext>
              </a:extLst>
            </p:cNvPr>
            <p:cNvSpPr/>
            <p:nvPr/>
          </p:nvSpPr>
          <p:spPr>
            <a:xfrm>
              <a:off x="-1196202" y="4307807"/>
              <a:ext cx="6318085" cy="193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E4C62D1-5894-3242-918C-E017A60D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1" y="4383284"/>
            <a:ext cx="6318085" cy="13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293" name="그림 292">
            <a:extLst>
              <a:ext uri="{FF2B5EF4-FFF2-40B4-BE49-F238E27FC236}">
                <a16:creationId xmlns:a16="http://schemas.microsoft.com/office/drawing/2014/main" id="{AF305EA6-9510-6642-BC49-4ABFB74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983705"/>
            <a:ext cx="8514741" cy="5836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125BB65-E471-4CCB-9992-9CEF63514042}"/>
                  </a:ext>
                </a:extLst>
              </p14:cNvPr>
              <p14:cNvContentPartPr/>
              <p14:nvPr/>
            </p14:nvContentPartPr>
            <p14:xfrm>
              <a:off x="193320" y="731160"/>
              <a:ext cx="11967480" cy="61254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125BB65-E471-4CCB-9992-9CEF63514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960" y="721800"/>
                <a:ext cx="11986200" cy="614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39E5DB0C-EE92-BD48-86BD-B134585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 b="31502"/>
          <a:stretch/>
        </p:blipFill>
        <p:spPr>
          <a:xfrm>
            <a:off x="4387516" y="1140666"/>
            <a:ext cx="3603579" cy="551717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820EB25-F543-6843-89D8-8C3B81F80093}"/>
              </a:ext>
            </a:extLst>
          </p:cNvPr>
          <p:cNvCxnSpPr/>
          <p:nvPr/>
        </p:nvCxnSpPr>
        <p:spPr>
          <a:xfrm flipH="1">
            <a:off x="6685636" y="3769505"/>
            <a:ext cx="1952367" cy="753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A91F86-71DE-1148-BF24-9151DEA12EDC}"/>
              </a:ext>
            </a:extLst>
          </p:cNvPr>
          <p:cNvSpPr/>
          <p:nvPr/>
        </p:nvSpPr>
        <p:spPr>
          <a:xfrm>
            <a:off x="8718321" y="36891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생명주기가 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동일하지 않음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D4E0F3-37D8-4B4E-91EF-46433F414E49}"/>
              </a:ext>
            </a:extLst>
          </p:cNvPr>
          <p:cNvSpPr/>
          <p:nvPr/>
        </p:nvSpPr>
        <p:spPr>
          <a:xfrm>
            <a:off x="8718321" y="2855105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</a:t>
            </a:r>
            <a:r>
              <a:rPr lang="en-US" altLang="ko-KR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구성원은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whole-part </a:t>
            </a:r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관계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484F4C0-90EA-164A-B1C2-822047A685D2}"/>
              </a:ext>
            </a:extLst>
          </p:cNvPr>
          <p:cNvCxnSpPr/>
          <p:nvPr/>
        </p:nvCxnSpPr>
        <p:spPr>
          <a:xfrm flipV="1">
            <a:off x="3170138" y="2286694"/>
            <a:ext cx="1217378" cy="56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C92A0A1-D17D-6B44-8B67-4D3C224C6908}"/>
              </a:ext>
            </a:extLst>
          </p:cNvPr>
          <p:cNvSpPr/>
          <p:nvPr/>
        </p:nvSpPr>
        <p:spPr>
          <a:xfrm>
            <a:off x="1247778" y="2774786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Member</a:t>
            </a:r>
            <a:r>
              <a:rPr lang="en-US" altLang="ko-KR" b="1" dirty="0">
                <a:solidFill>
                  <a:schemeClr val="tx1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Leader</a:t>
            </a:r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존재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090491A6-498C-0A46-827B-B631A533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47" r="1647" b="33622"/>
          <a:stretch/>
        </p:blipFill>
        <p:spPr>
          <a:xfrm>
            <a:off x="4216352" y="938966"/>
            <a:ext cx="6679474" cy="577945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3389443-B4F8-E948-A83C-EF669298D405}"/>
              </a:ext>
            </a:extLst>
          </p:cNvPr>
          <p:cNvCxnSpPr>
            <a:cxnSpLocks/>
          </p:cNvCxnSpPr>
          <p:nvPr/>
        </p:nvCxnSpPr>
        <p:spPr>
          <a:xfrm flipV="1">
            <a:off x="2579333" y="1719539"/>
            <a:ext cx="1316643" cy="74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DFB1B70-437C-B943-9AE9-0A7E8A01A3A0}"/>
              </a:ext>
            </a:extLst>
          </p:cNvPr>
          <p:cNvCxnSpPr>
            <a:cxnSpLocks/>
          </p:cNvCxnSpPr>
          <p:nvPr/>
        </p:nvCxnSpPr>
        <p:spPr>
          <a:xfrm>
            <a:off x="2566204" y="4201371"/>
            <a:ext cx="1316643" cy="87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E67953-A202-0B47-8851-02151B0455C6}"/>
              </a:ext>
            </a:extLst>
          </p:cNvPr>
          <p:cNvSpPr/>
          <p:nvPr/>
        </p:nvSpPr>
        <p:spPr>
          <a:xfrm>
            <a:off x="1055688" y="2920090"/>
            <a:ext cx="213771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 정보 공유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차이가 미미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63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CBD52998-7D9D-8049-8C18-AB22B4DC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41400" r="23616" b="28203"/>
          <a:stretch/>
        </p:blipFill>
        <p:spPr>
          <a:xfrm>
            <a:off x="1289772" y="2044337"/>
            <a:ext cx="9660440" cy="2769325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ECF0F58-41E4-A540-BE60-D4665C9F1CD7}"/>
              </a:ext>
            </a:extLst>
          </p:cNvPr>
          <p:cNvCxnSpPr>
            <a:cxnSpLocks/>
          </p:cNvCxnSpPr>
          <p:nvPr/>
        </p:nvCxnSpPr>
        <p:spPr>
          <a:xfrm flipV="1">
            <a:off x="7365317" y="3564687"/>
            <a:ext cx="0" cy="927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C740671-B079-764E-A615-2349DF660B76}"/>
              </a:ext>
            </a:extLst>
          </p:cNvPr>
          <p:cNvSpPr/>
          <p:nvPr/>
        </p:nvSpPr>
        <p:spPr>
          <a:xfrm>
            <a:off x="4680901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장소 추천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 모임 내역 조회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0BEDCDB-C99A-E046-8719-DAC58247EF70}"/>
              </a:ext>
            </a:extLst>
          </p:cNvPr>
          <p:cNvSpPr/>
          <p:nvPr/>
        </p:nvSpPr>
        <p:spPr>
          <a:xfrm>
            <a:off x="7365317" y="5114109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 일정의 정보가 필요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2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2. Key Class Design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5ABB1-97F0-C445-8748-C2ED46D3F38F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46" name="Group 7">
              <a:extLst>
                <a:ext uri="{FF2B5EF4-FFF2-40B4-BE49-F238E27FC236}">
                  <a16:creationId xmlns:a16="http://schemas.microsoft.com/office/drawing/2014/main" id="{152ED091-AD86-6243-B793-D7C3785F9F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199" name="Freeform 25">
                <a:extLst>
                  <a:ext uri="{FF2B5EF4-FFF2-40B4-BE49-F238E27FC236}">
                    <a16:creationId xmlns:a16="http://schemas.microsoft.com/office/drawing/2014/main" id="{51CFD679-6636-D44B-B485-04780EF63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227B317D-F942-AF46-B6B2-4861CB7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28">
                <a:extLst>
                  <a:ext uri="{FF2B5EF4-FFF2-40B4-BE49-F238E27FC236}">
                    <a16:creationId xmlns:a16="http://schemas.microsoft.com/office/drawing/2014/main" id="{667F5E52-B8DA-0D42-B968-89617F88E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EA809A07-1657-6844-A413-59F1C26D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2179328F-9B55-F84B-925C-6A37750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867FBFAD-9EFB-C24A-AF01-D15A4FF38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2">
                <a:extLst>
                  <a:ext uri="{FF2B5EF4-FFF2-40B4-BE49-F238E27FC236}">
                    <a16:creationId xmlns:a16="http://schemas.microsoft.com/office/drawing/2014/main" id="{3FEA7EB6-6B54-B74D-ABCD-B1DB4E553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3">
                <a:extLst>
                  <a:ext uri="{FF2B5EF4-FFF2-40B4-BE49-F238E27FC236}">
                    <a16:creationId xmlns:a16="http://schemas.microsoft.com/office/drawing/2014/main" id="{C58E19D7-F3F8-7D41-9D26-CAA2D8B9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4">
                <a:extLst>
                  <a:ext uri="{FF2B5EF4-FFF2-40B4-BE49-F238E27FC236}">
                    <a16:creationId xmlns:a16="http://schemas.microsoft.com/office/drawing/2014/main" id="{78968269-2F76-8C48-B569-908FD6932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446436ED-2BDE-1746-9E25-47E526AA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7D9A8744-B419-5948-BA81-F8403733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4988E0D1-2736-3845-BA19-46BE36DEA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8">
                <a:extLst>
                  <a:ext uri="{FF2B5EF4-FFF2-40B4-BE49-F238E27FC236}">
                    <a16:creationId xmlns:a16="http://schemas.microsoft.com/office/drawing/2014/main" id="{FE8DE771-7A53-E044-BF0F-A2D62575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9">
                <a:extLst>
                  <a:ext uri="{FF2B5EF4-FFF2-40B4-BE49-F238E27FC236}">
                    <a16:creationId xmlns:a16="http://schemas.microsoft.com/office/drawing/2014/main" id="{CC6E0FD0-ED35-0447-8D27-5758689FC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AC6DD144-1D9E-0740-B9E2-6A78B743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68">
              <a:extLst>
                <a:ext uri="{FF2B5EF4-FFF2-40B4-BE49-F238E27FC236}">
                  <a16:creationId xmlns:a16="http://schemas.microsoft.com/office/drawing/2014/main" id="{59CA68D9-7612-E94F-B4F5-499E09D10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69">
              <a:extLst>
                <a:ext uri="{FF2B5EF4-FFF2-40B4-BE49-F238E27FC236}">
                  <a16:creationId xmlns:a16="http://schemas.microsoft.com/office/drawing/2014/main" id="{248CC320-7A61-774A-9301-437B1AB6F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87B5E8B4-0039-604D-A45C-381F37813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71">
              <a:extLst>
                <a:ext uri="{FF2B5EF4-FFF2-40B4-BE49-F238E27FC236}">
                  <a16:creationId xmlns:a16="http://schemas.microsoft.com/office/drawing/2014/main" id="{8028AE15-B637-2F44-A5B9-71A7571DE5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72">
              <a:extLst>
                <a:ext uri="{FF2B5EF4-FFF2-40B4-BE49-F238E27FC236}">
                  <a16:creationId xmlns:a16="http://schemas.microsoft.com/office/drawing/2014/main" id="{36A94A61-8E47-D848-A1A6-1E170805B5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73">
              <a:extLst>
                <a:ext uri="{FF2B5EF4-FFF2-40B4-BE49-F238E27FC236}">
                  <a16:creationId xmlns:a16="http://schemas.microsoft.com/office/drawing/2014/main" id="{35E8EA84-3AE1-3247-B988-043ECC6E0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74">
              <a:extLst>
                <a:ext uri="{FF2B5EF4-FFF2-40B4-BE49-F238E27FC236}">
                  <a16:creationId xmlns:a16="http://schemas.microsoft.com/office/drawing/2014/main" id="{6554FA2F-135F-6049-99C9-67B694A7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75">
              <a:extLst>
                <a:ext uri="{FF2B5EF4-FFF2-40B4-BE49-F238E27FC236}">
                  <a16:creationId xmlns:a16="http://schemas.microsoft.com/office/drawing/2014/main" id="{2D9CA430-F9FE-6D49-8E62-44FCC867E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76">
              <a:extLst>
                <a:ext uri="{FF2B5EF4-FFF2-40B4-BE49-F238E27FC236}">
                  <a16:creationId xmlns:a16="http://schemas.microsoft.com/office/drawing/2014/main" id="{1DF43B20-B8D7-B948-A420-441F38E30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14DBBCBB-C216-E148-9CC3-499CFD362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78">
              <a:extLst>
                <a:ext uri="{FF2B5EF4-FFF2-40B4-BE49-F238E27FC236}">
                  <a16:creationId xmlns:a16="http://schemas.microsoft.com/office/drawing/2014/main" id="{FD65937E-A0A6-0A47-A372-D1754DA76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9">
              <a:extLst>
                <a:ext uri="{FF2B5EF4-FFF2-40B4-BE49-F238E27FC236}">
                  <a16:creationId xmlns:a16="http://schemas.microsoft.com/office/drawing/2014/main" id="{D6BE04B9-EA41-5742-B3F4-F09B1D9C1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80">
              <a:extLst>
                <a:ext uri="{FF2B5EF4-FFF2-40B4-BE49-F238E27FC236}">
                  <a16:creationId xmlns:a16="http://schemas.microsoft.com/office/drawing/2014/main" id="{F32BAB08-3CA6-CE40-9790-53EF9EB8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1">
              <a:extLst>
                <a:ext uri="{FF2B5EF4-FFF2-40B4-BE49-F238E27FC236}">
                  <a16:creationId xmlns:a16="http://schemas.microsoft.com/office/drawing/2014/main" id="{ADBADB4A-A417-CA49-B06E-B60B259D3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2">
              <a:extLst>
                <a:ext uri="{FF2B5EF4-FFF2-40B4-BE49-F238E27FC236}">
                  <a16:creationId xmlns:a16="http://schemas.microsoft.com/office/drawing/2014/main" id="{815207A0-A30E-884C-88D1-09FD01424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0D415BDD-F450-E849-AEDB-FB0C7E6C72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6CFF5AD9-60A1-9E48-A021-CC58E87EB5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B63D2F86-7437-BA4B-A91B-672432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536727A1-0659-8942-A9C7-455A48B4C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8F419767-FBE2-9D48-91CA-AF4F0CE57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A4B6E889-E7BF-3842-9C16-6D6553D6D4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CE447722-1F32-F64B-8C89-46B8FA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2D203D34-7033-2B40-B824-EB6A7F32D7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48" name="Group 1">
              <a:extLst>
                <a:ext uri="{FF2B5EF4-FFF2-40B4-BE49-F238E27FC236}">
                  <a16:creationId xmlns:a16="http://schemas.microsoft.com/office/drawing/2014/main" id="{D45E9729-2BCE-DB49-92B9-B5B99E0B2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49" name="Freeform 91">
                <a:extLst>
                  <a:ext uri="{FF2B5EF4-FFF2-40B4-BE49-F238E27FC236}">
                    <a16:creationId xmlns:a16="http://schemas.microsoft.com/office/drawing/2014/main" id="{6293C474-1745-4444-B9D1-296E1AEC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id="{38786833-C786-AB4C-9D9E-9947BFA4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id="{1063DBB9-4580-3142-8D8B-C6E0B787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2" name="Freeform 94">
                <a:extLst>
                  <a:ext uri="{FF2B5EF4-FFF2-40B4-BE49-F238E27FC236}">
                    <a16:creationId xmlns:a16="http://schemas.microsoft.com/office/drawing/2014/main" id="{4C6B0ADB-EF53-0940-8242-B7CE5FBC2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id="{151D462D-022A-AC46-9A34-672E025E1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4" name="Freeform 96">
                <a:extLst>
                  <a:ext uri="{FF2B5EF4-FFF2-40B4-BE49-F238E27FC236}">
                    <a16:creationId xmlns:a16="http://schemas.microsoft.com/office/drawing/2014/main" id="{98AD0EA4-5B18-E944-B85A-8479CC68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id="{B3DAE1D8-D586-FC48-9043-64415363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98">
                <a:extLst>
                  <a:ext uri="{FF2B5EF4-FFF2-40B4-BE49-F238E27FC236}">
                    <a16:creationId xmlns:a16="http://schemas.microsoft.com/office/drawing/2014/main" id="{D0853B7A-2984-A544-B2A3-F233CF2F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7" name="Freeform 99">
                <a:extLst>
                  <a:ext uri="{FF2B5EF4-FFF2-40B4-BE49-F238E27FC236}">
                    <a16:creationId xmlns:a16="http://schemas.microsoft.com/office/drawing/2014/main" id="{22E327F1-8850-4B42-9EF0-6DD139C87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8" name="Freeform 100">
                <a:extLst>
                  <a:ext uri="{FF2B5EF4-FFF2-40B4-BE49-F238E27FC236}">
                    <a16:creationId xmlns:a16="http://schemas.microsoft.com/office/drawing/2014/main" id="{09B9BB73-89E3-F641-91A1-306B629F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9" name="Freeform 101">
                <a:extLst>
                  <a:ext uri="{FF2B5EF4-FFF2-40B4-BE49-F238E27FC236}">
                    <a16:creationId xmlns:a16="http://schemas.microsoft.com/office/drawing/2014/main" id="{0541B025-C26D-8E41-9697-514DF6B9C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0" name="Freeform 102">
                <a:extLst>
                  <a:ext uri="{FF2B5EF4-FFF2-40B4-BE49-F238E27FC236}">
                    <a16:creationId xmlns:a16="http://schemas.microsoft.com/office/drawing/2014/main" id="{C456768C-8B8E-074A-B674-C96278A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1" name="Freeform 103">
                <a:extLst>
                  <a:ext uri="{FF2B5EF4-FFF2-40B4-BE49-F238E27FC236}">
                    <a16:creationId xmlns:a16="http://schemas.microsoft.com/office/drawing/2014/main" id="{3613CA45-2877-B74C-A4F4-313C27CE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2" name="Freeform 104">
                <a:extLst>
                  <a:ext uri="{FF2B5EF4-FFF2-40B4-BE49-F238E27FC236}">
                    <a16:creationId xmlns:a16="http://schemas.microsoft.com/office/drawing/2014/main" id="{17D01F96-3C79-EF48-94BA-FB0A8F47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3" name="Freeform 105">
                <a:extLst>
                  <a:ext uri="{FF2B5EF4-FFF2-40B4-BE49-F238E27FC236}">
                    <a16:creationId xmlns:a16="http://schemas.microsoft.com/office/drawing/2014/main" id="{E9EF5BCD-ADD0-3C43-A3F5-0C0F77998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4" name="Freeform 106">
                <a:extLst>
                  <a:ext uri="{FF2B5EF4-FFF2-40B4-BE49-F238E27FC236}">
                    <a16:creationId xmlns:a16="http://schemas.microsoft.com/office/drawing/2014/main" id="{512340CB-6D86-6747-93FF-8960A3260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5" name="Freeform 107">
                <a:extLst>
                  <a:ext uri="{FF2B5EF4-FFF2-40B4-BE49-F238E27FC236}">
                    <a16:creationId xmlns:a16="http://schemas.microsoft.com/office/drawing/2014/main" id="{B37B6FDA-B9BF-AB4B-8662-A0223CB5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6" name="Freeform 108">
                <a:extLst>
                  <a:ext uri="{FF2B5EF4-FFF2-40B4-BE49-F238E27FC236}">
                    <a16:creationId xmlns:a16="http://schemas.microsoft.com/office/drawing/2014/main" id="{90425544-3188-E046-99D2-EC380DA34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7" name="Freeform 109">
                <a:extLst>
                  <a:ext uri="{FF2B5EF4-FFF2-40B4-BE49-F238E27FC236}">
                    <a16:creationId xmlns:a16="http://schemas.microsoft.com/office/drawing/2014/main" id="{B77A4BB7-9B7D-2F49-8A67-1330EF7C6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6C8407CE-73E1-BE44-A7A6-D178DAE71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6437A6A3-70DA-E14D-8E93-EC1F6064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B803C472-319B-CB41-9196-0C13C279B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3722BFFC-16EC-6147-A922-1834445D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0F85BF99-1D9D-F54B-9611-A774E341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7D5DFCC7-7706-3B4A-8A80-173A4A75B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D7BC30-04BD-4C43-9452-0F21D6C11AA7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4" name="Group 8">
              <a:extLst>
                <a:ext uri="{FF2B5EF4-FFF2-40B4-BE49-F238E27FC236}">
                  <a16:creationId xmlns:a16="http://schemas.microsoft.com/office/drawing/2014/main" id="{99E2A8A5-3E5E-F34B-B9E9-A5DAF354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2" name="Freeform 1">
                <a:extLst>
                  <a:ext uri="{FF2B5EF4-FFF2-40B4-BE49-F238E27FC236}">
                    <a16:creationId xmlns:a16="http://schemas.microsoft.com/office/drawing/2014/main" id="{3C9D8A14-44CA-4346-AAB6-B7DEE821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2">
                <a:extLst>
                  <a:ext uri="{FF2B5EF4-FFF2-40B4-BE49-F238E27FC236}">
                    <a16:creationId xmlns:a16="http://schemas.microsoft.com/office/drawing/2014/main" id="{94929502-81CE-B24F-8835-84732A6D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3">
                <a:extLst>
                  <a:ext uri="{FF2B5EF4-FFF2-40B4-BE49-F238E27FC236}">
                    <a16:creationId xmlns:a16="http://schemas.microsoft.com/office/drawing/2014/main" id="{AA28BEA7-CB1F-1A45-8073-90470B7E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4">
                <a:extLst>
                  <a:ext uri="{FF2B5EF4-FFF2-40B4-BE49-F238E27FC236}">
                    <a16:creationId xmlns:a16="http://schemas.microsoft.com/office/drawing/2014/main" id="{BB43B222-2CA9-E84B-AD25-B5AF0FCE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5">
                <a:extLst>
                  <a:ext uri="{FF2B5EF4-FFF2-40B4-BE49-F238E27FC236}">
                    <a16:creationId xmlns:a16="http://schemas.microsoft.com/office/drawing/2014/main" id="{EEF46A3E-3DC0-6E4F-A087-E554151A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FF8DF7A8-915B-EB47-8C04-96F851CB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38B1BCE1-F031-DB4D-8832-825CD45E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65F2386C-8354-8C44-B254-0EB46316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3F87823B-5725-354A-BAE3-6D433942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F66D16DB-3B62-9341-8EE2-E576754A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FFF86AD6-917E-F840-AF2F-5495421C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487401B0-526D-3449-8665-BDC1E2AD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DBD2A326-C49F-1C4F-85CE-868DAAB4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EFE327E2-5E6E-B346-A251-B6951F2C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090FAF5-A751-6A4F-A0CB-ABC8ADDC2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2F4DF8D1-CD69-0A45-8DD1-54F4EF75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0EE33443-E758-5B4D-A1B1-257280AE1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18F9E3AD-A6BC-A246-B170-A0DE95DF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C2727452-7CE9-F847-89FC-2FD8F812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1A0157B2-276D-F148-9661-FCE1754A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1">
                <a:extLst>
                  <a:ext uri="{FF2B5EF4-FFF2-40B4-BE49-F238E27FC236}">
                    <a16:creationId xmlns:a16="http://schemas.microsoft.com/office/drawing/2014/main" id="{CDE34F1F-D0FF-CB48-99F2-B7FB79B55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F1010675-1A6D-F04E-8FF3-D40D1A3D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09825936-0D2E-594F-B46C-305108DA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C24366BB-0B1B-E947-BB53-28B51109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37" name="Freeform 41">
              <a:extLst>
                <a:ext uri="{FF2B5EF4-FFF2-40B4-BE49-F238E27FC236}">
                  <a16:creationId xmlns:a16="http://schemas.microsoft.com/office/drawing/2014/main" id="{3DAAB9D5-662D-4649-B8A0-A0FA5BF22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42">
              <a:extLst>
                <a:ext uri="{FF2B5EF4-FFF2-40B4-BE49-F238E27FC236}">
                  <a16:creationId xmlns:a16="http://schemas.microsoft.com/office/drawing/2014/main" id="{5E8D0619-6616-194C-A22C-571DC8E0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B5B3DA59-0140-294F-AD28-3C85E78B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44">
              <a:extLst>
                <a:ext uri="{FF2B5EF4-FFF2-40B4-BE49-F238E27FC236}">
                  <a16:creationId xmlns:a16="http://schemas.microsoft.com/office/drawing/2014/main" id="{1802E7FB-5A88-C743-A7DE-B3729120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45">
              <a:extLst>
                <a:ext uri="{FF2B5EF4-FFF2-40B4-BE49-F238E27FC236}">
                  <a16:creationId xmlns:a16="http://schemas.microsoft.com/office/drawing/2014/main" id="{25E1B31D-B52E-C346-B5AE-A426DB5C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46">
              <a:extLst>
                <a:ext uri="{FF2B5EF4-FFF2-40B4-BE49-F238E27FC236}">
                  <a16:creationId xmlns:a16="http://schemas.microsoft.com/office/drawing/2014/main" id="{24C35A21-CF7E-4A4A-ADC3-FFB7321B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47">
              <a:extLst>
                <a:ext uri="{FF2B5EF4-FFF2-40B4-BE49-F238E27FC236}">
                  <a16:creationId xmlns:a16="http://schemas.microsoft.com/office/drawing/2014/main" id="{CA404483-D1A6-A543-B8D9-ED9F83ED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48">
              <a:extLst>
                <a:ext uri="{FF2B5EF4-FFF2-40B4-BE49-F238E27FC236}">
                  <a16:creationId xmlns:a16="http://schemas.microsoft.com/office/drawing/2014/main" id="{2B23B5F2-9C9F-974D-BED2-C42D706F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140AA3EB-7507-414C-9566-3DD81601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50">
              <a:extLst>
                <a:ext uri="{FF2B5EF4-FFF2-40B4-BE49-F238E27FC236}">
                  <a16:creationId xmlns:a16="http://schemas.microsoft.com/office/drawing/2014/main" id="{0F84033E-7139-C242-B759-34E6B2FA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CEFDA6AB-111F-2047-81F7-9E9E0BEA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52">
              <a:extLst>
                <a:ext uri="{FF2B5EF4-FFF2-40B4-BE49-F238E27FC236}">
                  <a16:creationId xmlns:a16="http://schemas.microsoft.com/office/drawing/2014/main" id="{02AD947B-B4AF-8E4D-B9B1-08706B34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53">
              <a:extLst>
                <a:ext uri="{FF2B5EF4-FFF2-40B4-BE49-F238E27FC236}">
                  <a16:creationId xmlns:a16="http://schemas.microsoft.com/office/drawing/2014/main" id="{81451B5C-0551-EE41-9A83-2562C4CD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577A3EAC-5BFA-1C41-81FF-FA959FE3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55">
              <a:extLst>
                <a:ext uri="{FF2B5EF4-FFF2-40B4-BE49-F238E27FC236}">
                  <a16:creationId xmlns:a16="http://schemas.microsoft.com/office/drawing/2014/main" id="{3BFD0185-5E9D-0A4D-9AD4-4FF0DA7B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56">
              <a:extLst>
                <a:ext uri="{FF2B5EF4-FFF2-40B4-BE49-F238E27FC236}">
                  <a16:creationId xmlns:a16="http://schemas.microsoft.com/office/drawing/2014/main" id="{9967AA0A-7E7B-C64A-A07E-52DB1BCCD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57">
              <a:extLst>
                <a:ext uri="{FF2B5EF4-FFF2-40B4-BE49-F238E27FC236}">
                  <a16:creationId xmlns:a16="http://schemas.microsoft.com/office/drawing/2014/main" id="{6C66BF7A-1912-5248-9D09-8A08B42F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58">
              <a:extLst>
                <a:ext uri="{FF2B5EF4-FFF2-40B4-BE49-F238E27FC236}">
                  <a16:creationId xmlns:a16="http://schemas.microsoft.com/office/drawing/2014/main" id="{5AB0BB82-F61D-DF4C-938F-C4C1CB629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59">
              <a:extLst>
                <a:ext uri="{FF2B5EF4-FFF2-40B4-BE49-F238E27FC236}">
                  <a16:creationId xmlns:a16="http://schemas.microsoft.com/office/drawing/2014/main" id="{4628AE59-16EA-E645-91B4-70188CF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60">
              <a:extLst>
                <a:ext uri="{FF2B5EF4-FFF2-40B4-BE49-F238E27FC236}">
                  <a16:creationId xmlns:a16="http://schemas.microsoft.com/office/drawing/2014/main" id="{C6BE1BDE-F018-2949-9031-DBFD3283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61">
              <a:extLst>
                <a:ext uri="{FF2B5EF4-FFF2-40B4-BE49-F238E27FC236}">
                  <a16:creationId xmlns:a16="http://schemas.microsoft.com/office/drawing/2014/main" id="{7A45279B-EE11-2D42-A32F-B0BA41FAF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62">
              <a:extLst>
                <a:ext uri="{FF2B5EF4-FFF2-40B4-BE49-F238E27FC236}">
                  <a16:creationId xmlns:a16="http://schemas.microsoft.com/office/drawing/2014/main" id="{3D4E5F24-0C60-224B-8BBF-966C851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3">
              <a:extLst>
                <a:ext uri="{FF2B5EF4-FFF2-40B4-BE49-F238E27FC236}">
                  <a16:creationId xmlns:a16="http://schemas.microsoft.com/office/drawing/2014/main" id="{9402BD07-7C80-0447-BAB3-028FE345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64">
              <a:extLst>
                <a:ext uri="{FF2B5EF4-FFF2-40B4-BE49-F238E27FC236}">
                  <a16:creationId xmlns:a16="http://schemas.microsoft.com/office/drawing/2014/main" id="{B369F83F-E35E-2445-A6BC-6150F386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65">
              <a:extLst>
                <a:ext uri="{FF2B5EF4-FFF2-40B4-BE49-F238E27FC236}">
                  <a16:creationId xmlns:a16="http://schemas.microsoft.com/office/drawing/2014/main" id="{2E7D6717-125F-CE46-8D10-2385257A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999D2244-2CCC-DE44-8CCF-8C8D77A3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ECE789C9-BAA2-A747-99C0-FBCBFBC36C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405EF0C7-084A-8B44-B978-827971334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B62AE355-5B40-5749-AC0C-D01D09BD8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508C53B3-74F3-104F-AB57-61192D36BC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171">
              <a:extLst>
                <a:ext uri="{FF2B5EF4-FFF2-40B4-BE49-F238E27FC236}">
                  <a16:creationId xmlns:a16="http://schemas.microsoft.com/office/drawing/2014/main" id="{206249F4-ED42-B441-B5B5-FFD6A293CE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172">
              <a:extLst>
                <a:ext uri="{FF2B5EF4-FFF2-40B4-BE49-F238E27FC236}">
                  <a16:creationId xmlns:a16="http://schemas.microsoft.com/office/drawing/2014/main" id="{FC6D1D2C-52E3-1844-BB17-F6F130F6B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173">
              <a:extLst>
                <a:ext uri="{FF2B5EF4-FFF2-40B4-BE49-F238E27FC236}">
                  <a16:creationId xmlns:a16="http://schemas.microsoft.com/office/drawing/2014/main" id="{651573CD-251E-4043-ADE8-1DCC3588C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174">
              <a:extLst>
                <a:ext uri="{FF2B5EF4-FFF2-40B4-BE49-F238E27FC236}">
                  <a16:creationId xmlns:a16="http://schemas.microsoft.com/office/drawing/2014/main" id="{EB66774C-94DD-B34F-96C8-64404E0E5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175">
              <a:extLst>
                <a:ext uri="{FF2B5EF4-FFF2-40B4-BE49-F238E27FC236}">
                  <a16:creationId xmlns:a16="http://schemas.microsoft.com/office/drawing/2014/main" id="{712FCBC1-5B67-B04C-B27A-F33FC4A8C0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176">
              <a:extLst>
                <a:ext uri="{FF2B5EF4-FFF2-40B4-BE49-F238E27FC236}">
                  <a16:creationId xmlns:a16="http://schemas.microsoft.com/office/drawing/2014/main" id="{601E9BF8-84AE-FB4C-9F70-7CE6EF720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177">
              <a:extLst>
                <a:ext uri="{FF2B5EF4-FFF2-40B4-BE49-F238E27FC236}">
                  <a16:creationId xmlns:a16="http://schemas.microsoft.com/office/drawing/2014/main" id="{2030BA92-698A-314E-9F81-2BB9936D2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93CBCE48-BAD7-DE40-BBB4-B825A8A82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50AB9ECC-9DF7-1141-934A-8F021FE44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081ED0F-FB69-1744-86B1-F4D8D1184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476041B8-7059-684F-9DFE-77963239DD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82">
              <a:extLst>
                <a:ext uri="{FF2B5EF4-FFF2-40B4-BE49-F238E27FC236}">
                  <a16:creationId xmlns:a16="http://schemas.microsoft.com/office/drawing/2014/main" id="{C27BB55B-770E-E24B-84CA-E48E83AD03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83">
              <a:extLst>
                <a:ext uri="{FF2B5EF4-FFF2-40B4-BE49-F238E27FC236}">
                  <a16:creationId xmlns:a16="http://schemas.microsoft.com/office/drawing/2014/main" id="{680D434E-DD59-AA4A-9F31-685010321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35" name="Freeform 184">
              <a:extLst>
                <a:ext uri="{FF2B5EF4-FFF2-40B4-BE49-F238E27FC236}">
                  <a16:creationId xmlns:a16="http://schemas.microsoft.com/office/drawing/2014/main" id="{CDEFA0AD-E787-1548-B620-D20B56E7B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40" name="그림 139">
            <a:extLst>
              <a:ext uri="{FF2B5EF4-FFF2-40B4-BE49-F238E27FC236}">
                <a16:creationId xmlns:a16="http://schemas.microsoft.com/office/drawing/2014/main" id="{895668ED-A9A6-4046-A5D8-1E00E727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6347" r="71430" b="3226"/>
          <a:stretch/>
        </p:blipFill>
        <p:spPr>
          <a:xfrm>
            <a:off x="4356277" y="1442262"/>
            <a:ext cx="3683726" cy="477768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C418689-6EC5-D940-AE57-74BE8B640BB1}"/>
              </a:ext>
            </a:extLst>
          </p:cNvPr>
          <p:cNvSpPr/>
          <p:nvPr/>
        </p:nvSpPr>
        <p:spPr>
          <a:xfrm>
            <a:off x="9317620" y="4159664"/>
            <a:ext cx="1234440" cy="320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일주일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5C9965B-543C-D342-93AB-3ED6613CED73}"/>
              </a:ext>
            </a:extLst>
          </p:cNvPr>
          <p:cNvSpPr/>
          <p:nvPr/>
        </p:nvSpPr>
        <p:spPr>
          <a:xfrm>
            <a:off x="8497328" y="5034430"/>
            <a:ext cx="287818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가중치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시간대별 가중치</a:t>
            </a:r>
            <a:endParaRPr lang="en-US" altLang="ko-KR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2B1C63-8840-B147-A5DC-A4EAA9F600E6}"/>
              </a:ext>
            </a:extLst>
          </p:cNvPr>
          <p:cNvCxnSpPr>
            <a:cxnSpLocks/>
          </p:cNvCxnSpPr>
          <p:nvPr/>
        </p:nvCxnSpPr>
        <p:spPr>
          <a:xfrm flipH="1">
            <a:off x="7920000" y="432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ADF7663-73FB-7548-89B8-7B6DC22D8736}"/>
              </a:ext>
            </a:extLst>
          </p:cNvPr>
          <p:cNvCxnSpPr>
            <a:cxnSpLocks/>
          </p:cNvCxnSpPr>
          <p:nvPr/>
        </p:nvCxnSpPr>
        <p:spPr>
          <a:xfrm flipH="1">
            <a:off x="7920000" y="5400000"/>
            <a:ext cx="940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2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DECF3E43-3C0F-0F45-82B1-E4FE7FB8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3" y="1021040"/>
            <a:ext cx="8134807" cy="5703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34CEAC5-BA1E-4E48-95C6-2CE2621D0512}"/>
                  </a:ext>
                </a:extLst>
              </p14:cNvPr>
              <p14:cNvContentPartPr/>
              <p14:nvPr/>
            </p14:nvContentPartPr>
            <p14:xfrm>
              <a:off x="7673040" y="4375080"/>
              <a:ext cx="3201120" cy="14814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34CEAC5-BA1E-4E48-95C6-2CE2621D05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3680" y="4365720"/>
                <a:ext cx="3219840" cy="15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89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3. Table Design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85E351E-6B89-F147-A5C1-030BD12E186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7" name="Group 7">
              <a:extLst>
                <a:ext uri="{FF2B5EF4-FFF2-40B4-BE49-F238E27FC236}">
                  <a16:creationId xmlns:a16="http://schemas.microsoft.com/office/drawing/2014/main" id="{A56C9029-3172-FD42-96C5-C2867AEA0D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8" name="Freeform 25">
                <a:extLst>
                  <a:ext uri="{FF2B5EF4-FFF2-40B4-BE49-F238E27FC236}">
                    <a16:creationId xmlns:a16="http://schemas.microsoft.com/office/drawing/2014/main" id="{2B51E8D4-6E0C-1B4D-BE3B-F66A6FEA2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26">
                <a:extLst>
                  <a:ext uri="{FF2B5EF4-FFF2-40B4-BE49-F238E27FC236}">
                    <a16:creationId xmlns:a16="http://schemas.microsoft.com/office/drawing/2014/main" id="{EAEC73F5-44A5-A64E-8CCF-13A1B4ED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8DFB1CC5-EE9B-3D4E-9CF9-8C8A358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9">
                <a:extLst>
                  <a:ext uri="{FF2B5EF4-FFF2-40B4-BE49-F238E27FC236}">
                    <a16:creationId xmlns:a16="http://schemas.microsoft.com/office/drawing/2014/main" id="{182C335D-772E-B643-AEE6-67BC9C664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30">
                <a:extLst>
                  <a:ext uri="{FF2B5EF4-FFF2-40B4-BE49-F238E27FC236}">
                    <a16:creationId xmlns:a16="http://schemas.microsoft.com/office/drawing/2014/main" id="{030778F9-F578-A940-8190-60413EB20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1">
                <a:extLst>
                  <a:ext uri="{FF2B5EF4-FFF2-40B4-BE49-F238E27FC236}">
                    <a16:creationId xmlns:a16="http://schemas.microsoft.com/office/drawing/2014/main" id="{EE3EEC0A-DC5D-C649-910D-86A73624C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74CFD715-041D-BB40-8C2E-499D2DA6B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9152974E-F1FD-1847-B304-49B2CBD7D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F141268D-FAD1-5E43-9399-2FADC3CEB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3737F492-2AA9-B14C-9075-2E5B7BF0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882F9B22-C75F-AB44-B3E7-C6BBE681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8472D07F-1B0B-2947-877B-87E173A3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8">
                <a:extLst>
                  <a:ext uri="{FF2B5EF4-FFF2-40B4-BE49-F238E27FC236}">
                    <a16:creationId xmlns:a16="http://schemas.microsoft.com/office/drawing/2014/main" id="{3A528760-AF90-6848-B8E7-540EB5431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9">
                <a:extLst>
                  <a:ext uri="{FF2B5EF4-FFF2-40B4-BE49-F238E27FC236}">
                    <a16:creationId xmlns:a16="http://schemas.microsoft.com/office/drawing/2014/main" id="{51638201-8284-054E-A2C2-90C28C0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6353326-B68E-C04E-BFE4-9E2219834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8">
              <a:extLst>
                <a:ext uri="{FF2B5EF4-FFF2-40B4-BE49-F238E27FC236}">
                  <a16:creationId xmlns:a16="http://schemas.microsoft.com/office/drawing/2014/main" id="{0741786D-AEA9-A04C-AD8A-F3F0A4985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DAF9491C-1896-7247-AE5B-DB93FA01E8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CC8D866A-B939-7341-B62F-0A4E624591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39C83E22-74A7-014A-8C6F-768B99DC3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2">
              <a:extLst>
                <a:ext uri="{FF2B5EF4-FFF2-40B4-BE49-F238E27FC236}">
                  <a16:creationId xmlns:a16="http://schemas.microsoft.com/office/drawing/2014/main" id="{DC940F04-28E1-414B-B3CD-C0243E11A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3">
              <a:extLst>
                <a:ext uri="{FF2B5EF4-FFF2-40B4-BE49-F238E27FC236}">
                  <a16:creationId xmlns:a16="http://schemas.microsoft.com/office/drawing/2014/main" id="{2EFFFB88-EEC4-8C4E-8985-83E81C9A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4">
              <a:extLst>
                <a:ext uri="{FF2B5EF4-FFF2-40B4-BE49-F238E27FC236}">
                  <a16:creationId xmlns:a16="http://schemas.microsoft.com/office/drawing/2014/main" id="{8DD64248-68C5-884E-A636-2AA7DA76E2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5">
              <a:extLst>
                <a:ext uri="{FF2B5EF4-FFF2-40B4-BE49-F238E27FC236}">
                  <a16:creationId xmlns:a16="http://schemas.microsoft.com/office/drawing/2014/main" id="{37890C6A-EEBD-5441-9880-4E6649CBB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6">
              <a:extLst>
                <a:ext uri="{FF2B5EF4-FFF2-40B4-BE49-F238E27FC236}">
                  <a16:creationId xmlns:a16="http://schemas.microsoft.com/office/drawing/2014/main" id="{CC7F8358-2744-0F49-BEFE-B86D837E7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FCB721D6-4381-F941-B21C-EC4CA5687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8">
              <a:extLst>
                <a:ext uri="{FF2B5EF4-FFF2-40B4-BE49-F238E27FC236}">
                  <a16:creationId xmlns:a16="http://schemas.microsoft.com/office/drawing/2014/main" id="{CCB7BE9B-0198-014A-9026-F0C15110E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9">
              <a:extLst>
                <a:ext uri="{FF2B5EF4-FFF2-40B4-BE49-F238E27FC236}">
                  <a16:creationId xmlns:a16="http://schemas.microsoft.com/office/drawing/2014/main" id="{81B19175-2949-A644-A42C-902B6F8B2E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80">
              <a:extLst>
                <a:ext uri="{FF2B5EF4-FFF2-40B4-BE49-F238E27FC236}">
                  <a16:creationId xmlns:a16="http://schemas.microsoft.com/office/drawing/2014/main" id="{2F5C2976-B2DF-2844-8609-92544A873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1">
              <a:extLst>
                <a:ext uri="{FF2B5EF4-FFF2-40B4-BE49-F238E27FC236}">
                  <a16:creationId xmlns:a16="http://schemas.microsoft.com/office/drawing/2014/main" id="{D3B664C0-03CC-964A-911A-C570E8CC2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2">
              <a:extLst>
                <a:ext uri="{FF2B5EF4-FFF2-40B4-BE49-F238E27FC236}">
                  <a16:creationId xmlns:a16="http://schemas.microsoft.com/office/drawing/2014/main" id="{EBCE48AE-7153-E54D-A735-474E78C95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3">
              <a:extLst>
                <a:ext uri="{FF2B5EF4-FFF2-40B4-BE49-F238E27FC236}">
                  <a16:creationId xmlns:a16="http://schemas.microsoft.com/office/drawing/2014/main" id="{53E974D7-733A-5048-B35F-4B6CABFA30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4">
              <a:extLst>
                <a:ext uri="{FF2B5EF4-FFF2-40B4-BE49-F238E27FC236}">
                  <a16:creationId xmlns:a16="http://schemas.microsoft.com/office/drawing/2014/main" id="{FD74E72C-7460-E842-8130-38BFDD4002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5">
              <a:extLst>
                <a:ext uri="{FF2B5EF4-FFF2-40B4-BE49-F238E27FC236}">
                  <a16:creationId xmlns:a16="http://schemas.microsoft.com/office/drawing/2014/main" id="{CAC9F386-C287-6B4C-9D26-6548932E6A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148F7F45-FA8D-1A4B-9783-CDC8844DE5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7">
              <a:extLst>
                <a:ext uri="{FF2B5EF4-FFF2-40B4-BE49-F238E27FC236}">
                  <a16:creationId xmlns:a16="http://schemas.microsoft.com/office/drawing/2014/main" id="{B10992FB-F3CB-7D42-8D59-29629A0E4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8">
              <a:extLst>
                <a:ext uri="{FF2B5EF4-FFF2-40B4-BE49-F238E27FC236}">
                  <a16:creationId xmlns:a16="http://schemas.microsoft.com/office/drawing/2014/main" id="{CB680C7B-5C94-644D-B949-BBCC4F4BD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9">
              <a:extLst>
                <a:ext uri="{FF2B5EF4-FFF2-40B4-BE49-F238E27FC236}">
                  <a16:creationId xmlns:a16="http://schemas.microsoft.com/office/drawing/2014/main" id="{0D26260A-8633-AD4A-9260-955E30EFC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90">
              <a:extLst>
                <a:ext uri="{FF2B5EF4-FFF2-40B4-BE49-F238E27FC236}">
                  <a16:creationId xmlns:a16="http://schemas.microsoft.com/office/drawing/2014/main" id="{4F98AE64-11FD-144C-806E-09027A35CA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2" name="Group 1">
              <a:extLst>
                <a:ext uri="{FF2B5EF4-FFF2-40B4-BE49-F238E27FC236}">
                  <a16:creationId xmlns:a16="http://schemas.microsoft.com/office/drawing/2014/main" id="{BBE32B75-4DAB-9647-9851-67122E407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3" name="Freeform 91">
                <a:extLst>
                  <a:ext uri="{FF2B5EF4-FFF2-40B4-BE49-F238E27FC236}">
                    <a16:creationId xmlns:a16="http://schemas.microsoft.com/office/drawing/2014/main" id="{3DCB9413-66C3-7140-B0E5-F1A45890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92">
                <a:extLst>
                  <a:ext uri="{FF2B5EF4-FFF2-40B4-BE49-F238E27FC236}">
                    <a16:creationId xmlns:a16="http://schemas.microsoft.com/office/drawing/2014/main" id="{4AB171FF-56FD-9749-BC84-975ADEF68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3">
                <a:extLst>
                  <a:ext uri="{FF2B5EF4-FFF2-40B4-BE49-F238E27FC236}">
                    <a16:creationId xmlns:a16="http://schemas.microsoft.com/office/drawing/2014/main" id="{F13A0B63-A016-F74F-9CAC-EFC0728B9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4">
                <a:extLst>
                  <a:ext uri="{FF2B5EF4-FFF2-40B4-BE49-F238E27FC236}">
                    <a16:creationId xmlns:a16="http://schemas.microsoft.com/office/drawing/2014/main" id="{96EF82D4-7CF2-324E-A8ED-152F2F9C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5">
                <a:extLst>
                  <a:ext uri="{FF2B5EF4-FFF2-40B4-BE49-F238E27FC236}">
                    <a16:creationId xmlns:a16="http://schemas.microsoft.com/office/drawing/2014/main" id="{BC917730-651B-574C-BB9F-DE6107D1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F7C2534C-DFB6-574E-A133-E2C322DF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F1B3F998-1CB2-5E49-B473-B3AE1F70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06913461-3D41-D74D-989E-5320C2E2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5DF45A42-C401-D846-B92D-53B55C189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7BBB226B-AD60-3049-893A-46DDDB75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1">
                <a:extLst>
                  <a:ext uri="{FF2B5EF4-FFF2-40B4-BE49-F238E27FC236}">
                    <a16:creationId xmlns:a16="http://schemas.microsoft.com/office/drawing/2014/main" id="{BD603D6D-5B12-4E48-A257-2F2B3C9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2">
                <a:extLst>
                  <a:ext uri="{FF2B5EF4-FFF2-40B4-BE49-F238E27FC236}">
                    <a16:creationId xmlns:a16="http://schemas.microsoft.com/office/drawing/2014/main" id="{2AFE4FD2-5572-4041-9F50-7705363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3">
                <a:extLst>
                  <a:ext uri="{FF2B5EF4-FFF2-40B4-BE49-F238E27FC236}">
                    <a16:creationId xmlns:a16="http://schemas.microsoft.com/office/drawing/2014/main" id="{35E6159E-DCCE-1849-939B-C5B26B612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4">
                <a:extLst>
                  <a:ext uri="{FF2B5EF4-FFF2-40B4-BE49-F238E27FC236}">
                    <a16:creationId xmlns:a16="http://schemas.microsoft.com/office/drawing/2014/main" id="{D79D7CCA-8ADA-0948-8FF9-709F2DE9A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5">
                <a:extLst>
                  <a:ext uri="{FF2B5EF4-FFF2-40B4-BE49-F238E27FC236}">
                    <a16:creationId xmlns:a16="http://schemas.microsoft.com/office/drawing/2014/main" id="{BAD43AB4-6EC9-3A48-82B5-16153B5DA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6">
                <a:extLst>
                  <a:ext uri="{FF2B5EF4-FFF2-40B4-BE49-F238E27FC236}">
                    <a16:creationId xmlns:a16="http://schemas.microsoft.com/office/drawing/2014/main" id="{09F6D0D7-B636-9949-A25C-4A93D4D26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7">
                <a:extLst>
                  <a:ext uri="{FF2B5EF4-FFF2-40B4-BE49-F238E27FC236}">
                    <a16:creationId xmlns:a16="http://schemas.microsoft.com/office/drawing/2014/main" id="{C9AB9653-3950-DC41-ADB9-240A4ACFB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8">
                <a:extLst>
                  <a:ext uri="{FF2B5EF4-FFF2-40B4-BE49-F238E27FC236}">
                    <a16:creationId xmlns:a16="http://schemas.microsoft.com/office/drawing/2014/main" id="{10A48078-D86A-5B48-897A-81CD2302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9">
                <a:extLst>
                  <a:ext uri="{FF2B5EF4-FFF2-40B4-BE49-F238E27FC236}">
                    <a16:creationId xmlns:a16="http://schemas.microsoft.com/office/drawing/2014/main" id="{7D81B35A-864A-EC48-A3AF-825570FAB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10">
                <a:extLst>
                  <a:ext uri="{FF2B5EF4-FFF2-40B4-BE49-F238E27FC236}">
                    <a16:creationId xmlns:a16="http://schemas.microsoft.com/office/drawing/2014/main" id="{98DA32FB-7E10-3C40-935F-80BEAE79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1">
                <a:extLst>
                  <a:ext uri="{FF2B5EF4-FFF2-40B4-BE49-F238E27FC236}">
                    <a16:creationId xmlns:a16="http://schemas.microsoft.com/office/drawing/2014/main" id="{5B6362FA-4C19-7140-8532-4E3F05D4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2">
                <a:extLst>
                  <a:ext uri="{FF2B5EF4-FFF2-40B4-BE49-F238E27FC236}">
                    <a16:creationId xmlns:a16="http://schemas.microsoft.com/office/drawing/2014/main" id="{FDE0A873-05A9-A244-944D-FAE49DB2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3">
                <a:extLst>
                  <a:ext uri="{FF2B5EF4-FFF2-40B4-BE49-F238E27FC236}">
                    <a16:creationId xmlns:a16="http://schemas.microsoft.com/office/drawing/2014/main" id="{5CB27CFC-A66D-4A4A-97CE-6CEE8BD6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4">
                <a:extLst>
                  <a:ext uri="{FF2B5EF4-FFF2-40B4-BE49-F238E27FC236}">
                    <a16:creationId xmlns:a16="http://schemas.microsoft.com/office/drawing/2014/main" id="{0B4ACEF3-116E-5441-B0A5-E7A7D1E4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5">
                <a:extLst>
                  <a:ext uri="{FF2B5EF4-FFF2-40B4-BE49-F238E27FC236}">
                    <a16:creationId xmlns:a16="http://schemas.microsoft.com/office/drawing/2014/main" id="{3A1AB59C-AAE5-334D-8B7B-6B3F35331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38006523-7CD2-B543-83B6-BB797C0D09A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6" name="Group 8">
              <a:extLst>
                <a:ext uri="{FF2B5EF4-FFF2-40B4-BE49-F238E27FC236}">
                  <a16:creationId xmlns:a16="http://schemas.microsoft.com/office/drawing/2014/main" id="{783F4795-D731-CD48-BD2D-C037039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1" name="Freeform 1">
                <a:extLst>
                  <a:ext uri="{FF2B5EF4-FFF2-40B4-BE49-F238E27FC236}">
                    <a16:creationId xmlns:a16="http://schemas.microsoft.com/office/drawing/2014/main" id="{9C310A11-E8BA-6140-B34C-BBD2704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">
                <a:extLst>
                  <a:ext uri="{FF2B5EF4-FFF2-40B4-BE49-F238E27FC236}">
                    <a16:creationId xmlns:a16="http://schemas.microsoft.com/office/drawing/2014/main" id="{4A78F754-A169-7E47-96EE-B59FDFC1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">
                <a:extLst>
                  <a:ext uri="{FF2B5EF4-FFF2-40B4-BE49-F238E27FC236}">
                    <a16:creationId xmlns:a16="http://schemas.microsoft.com/office/drawing/2014/main" id="{178E2116-69D4-4641-9ED1-205A8A0EC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">
                <a:extLst>
                  <a:ext uri="{FF2B5EF4-FFF2-40B4-BE49-F238E27FC236}">
                    <a16:creationId xmlns:a16="http://schemas.microsoft.com/office/drawing/2014/main" id="{89F4A4A0-73EA-7B42-87DD-DB16F7B0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5">
                <a:extLst>
                  <a:ext uri="{FF2B5EF4-FFF2-40B4-BE49-F238E27FC236}">
                    <a16:creationId xmlns:a16="http://schemas.microsoft.com/office/drawing/2014/main" id="{B569EDE6-FE5A-8941-8CA8-320015B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6">
                <a:extLst>
                  <a:ext uri="{FF2B5EF4-FFF2-40B4-BE49-F238E27FC236}">
                    <a16:creationId xmlns:a16="http://schemas.microsoft.com/office/drawing/2014/main" id="{D7987684-EA3F-CD49-95F4-C4C23870E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7">
                <a:extLst>
                  <a:ext uri="{FF2B5EF4-FFF2-40B4-BE49-F238E27FC236}">
                    <a16:creationId xmlns:a16="http://schemas.microsoft.com/office/drawing/2014/main" id="{B02CE05B-78EA-DC4D-96C3-BB50A78B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8">
                <a:extLst>
                  <a:ext uri="{FF2B5EF4-FFF2-40B4-BE49-F238E27FC236}">
                    <a16:creationId xmlns:a16="http://schemas.microsoft.com/office/drawing/2014/main" id="{BB8353C1-71A0-0C4E-A0FE-F2E804987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9">
                <a:extLst>
                  <a:ext uri="{FF2B5EF4-FFF2-40B4-BE49-F238E27FC236}">
                    <a16:creationId xmlns:a16="http://schemas.microsoft.com/office/drawing/2014/main" id="{B486D5EC-75B2-5547-9420-3BB758FB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0">
                <a:extLst>
                  <a:ext uri="{FF2B5EF4-FFF2-40B4-BE49-F238E27FC236}">
                    <a16:creationId xmlns:a16="http://schemas.microsoft.com/office/drawing/2014/main" id="{D5F10027-726B-2C4F-BAA4-3CAC91B4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1">
                <a:extLst>
                  <a:ext uri="{FF2B5EF4-FFF2-40B4-BE49-F238E27FC236}">
                    <a16:creationId xmlns:a16="http://schemas.microsoft.com/office/drawing/2014/main" id="{17826597-EF90-E846-BCF2-6388377AA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2">
                <a:extLst>
                  <a:ext uri="{FF2B5EF4-FFF2-40B4-BE49-F238E27FC236}">
                    <a16:creationId xmlns:a16="http://schemas.microsoft.com/office/drawing/2014/main" id="{46D4864C-CAF5-8C44-A5A0-35A48776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3">
                <a:extLst>
                  <a:ext uri="{FF2B5EF4-FFF2-40B4-BE49-F238E27FC236}">
                    <a16:creationId xmlns:a16="http://schemas.microsoft.com/office/drawing/2014/main" id="{E7909068-8BBC-D64C-90D7-D18ECA84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4">
                <a:extLst>
                  <a:ext uri="{FF2B5EF4-FFF2-40B4-BE49-F238E27FC236}">
                    <a16:creationId xmlns:a16="http://schemas.microsoft.com/office/drawing/2014/main" id="{D21443DA-DA77-0C4C-AA52-DD806FA7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5">
                <a:extLst>
                  <a:ext uri="{FF2B5EF4-FFF2-40B4-BE49-F238E27FC236}">
                    <a16:creationId xmlns:a16="http://schemas.microsoft.com/office/drawing/2014/main" id="{EFDD7EC7-E509-4A4C-8B38-A6F8D0C9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6">
                <a:extLst>
                  <a:ext uri="{FF2B5EF4-FFF2-40B4-BE49-F238E27FC236}">
                    <a16:creationId xmlns:a16="http://schemas.microsoft.com/office/drawing/2014/main" id="{05FF6D23-6DAF-2C4A-89EB-AFE47AF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7">
                <a:extLst>
                  <a:ext uri="{FF2B5EF4-FFF2-40B4-BE49-F238E27FC236}">
                    <a16:creationId xmlns:a16="http://schemas.microsoft.com/office/drawing/2014/main" id="{7E7BBCB8-FCEB-5847-966F-FEA2839F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8">
                <a:extLst>
                  <a:ext uri="{FF2B5EF4-FFF2-40B4-BE49-F238E27FC236}">
                    <a16:creationId xmlns:a16="http://schemas.microsoft.com/office/drawing/2014/main" id="{0DC21B31-EB2D-5044-8C7F-AA472C50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9">
                <a:extLst>
                  <a:ext uri="{FF2B5EF4-FFF2-40B4-BE49-F238E27FC236}">
                    <a16:creationId xmlns:a16="http://schemas.microsoft.com/office/drawing/2014/main" id="{6E47B2A0-64B7-1240-B7C1-706C03B0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20">
                <a:extLst>
                  <a:ext uri="{FF2B5EF4-FFF2-40B4-BE49-F238E27FC236}">
                    <a16:creationId xmlns:a16="http://schemas.microsoft.com/office/drawing/2014/main" id="{D07D0720-B91D-7243-8A18-A2102D87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1">
                <a:extLst>
                  <a:ext uri="{FF2B5EF4-FFF2-40B4-BE49-F238E27FC236}">
                    <a16:creationId xmlns:a16="http://schemas.microsoft.com/office/drawing/2014/main" id="{4A9B2E9E-D144-434A-9935-CA613EBE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2">
                <a:extLst>
                  <a:ext uri="{FF2B5EF4-FFF2-40B4-BE49-F238E27FC236}">
                    <a16:creationId xmlns:a16="http://schemas.microsoft.com/office/drawing/2014/main" id="{11F7D7DB-7C25-D24B-A3BE-3A11A6EF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3">
                <a:extLst>
                  <a:ext uri="{FF2B5EF4-FFF2-40B4-BE49-F238E27FC236}">
                    <a16:creationId xmlns:a16="http://schemas.microsoft.com/office/drawing/2014/main" id="{58622E51-3AC0-684C-B908-A73FFB3F0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4" name="Freeform 24">
                <a:extLst>
                  <a:ext uri="{FF2B5EF4-FFF2-40B4-BE49-F238E27FC236}">
                    <a16:creationId xmlns:a16="http://schemas.microsoft.com/office/drawing/2014/main" id="{ABDA44F8-6212-2044-AD85-14D459C37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7" name="Freeform 41">
              <a:extLst>
                <a:ext uri="{FF2B5EF4-FFF2-40B4-BE49-F238E27FC236}">
                  <a16:creationId xmlns:a16="http://schemas.microsoft.com/office/drawing/2014/main" id="{53E0428C-FE97-D949-85C7-5C784E5A7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42">
              <a:extLst>
                <a:ext uri="{FF2B5EF4-FFF2-40B4-BE49-F238E27FC236}">
                  <a16:creationId xmlns:a16="http://schemas.microsoft.com/office/drawing/2014/main" id="{C58365D3-2D6A-0749-8917-CFFD55F7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3">
              <a:extLst>
                <a:ext uri="{FF2B5EF4-FFF2-40B4-BE49-F238E27FC236}">
                  <a16:creationId xmlns:a16="http://schemas.microsoft.com/office/drawing/2014/main" id="{FAE1B988-1CD8-B64E-9EF1-0D06FD04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4">
              <a:extLst>
                <a:ext uri="{FF2B5EF4-FFF2-40B4-BE49-F238E27FC236}">
                  <a16:creationId xmlns:a16="http://schemas.microsoft.com/office/drawing/2014/main" id="{E57D9295-4C87-B448-9A27-DFFC8372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5">
              <a:extLst>
                <a:ext uri="{FF2B5EF4-FFF2-40B4-BE49-F238E27FC236}">
                  <a16:creationId xmlns:a16="http://schemas.microsoft.com/office/drawing/2014/main" id="{1879678A-8CBA-D441-90A5-044E4A68A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6">
              <a:extLst>
                <a:ext uri="{FF2B5EF4-FFF2-40B4-BE49-F238E27FC236}">
                  <a16:creationId xmlns:a16="http://schemas.microsoft.com/office/drawing/2014/main" id="{0BD5C049-74F8-8A41-B647-BE98D425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7">
              <a:extLst>
                <a:ext uri="{FF2B5EF4-FFF2-40B4-BE49-F238E27FC236}">
                  <a16:creationId xmlns:a16="http://schemas.microsoft.com/office/drawing/2014/main" id="{698EE201-8EDB-864D-BEB9-23ECAE14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8">
              <a:extLst>
                <a:ext uri="{FF2B5EF4-FFF2-40B4-BE49-F238E27FC236}">
                  <a16:creationId xmlns:a16="http://schemas.microsoft.com/office/drawing/2014/main" id="{FA054F6F-0502-AA42-9FBD-A2BB0DF2F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9">
              <a:extLst>
                <a:ext uri="{FF2B5EF4-FFF2-40B4-BE49-F238E27FC236}">
                  <a16:creationId xmlns:a16="http://schemas.microsoft.com/office/drawing/2014/main" id="{65097ABF-7E8A-9143-BAB6-4B3BC359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50">
              <a:extLst>
                <a:ext uri="{FF2B5EF4-FFF2-40B4-BE49-F238E27FC236}">
                  <a16:creationId xmlns:a16="http://schemas.microsoft.com/office/drawing/2014/main" id="{CC86E477-2238-154C-8039-99400556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1">
              <a:extLst>
                <a:ext uri="{FF2B5EF4-FFF2-40B4-BE49-F238E27FC236}">
                  <a16:creationId xmlns:a16="http://schemas.microsoft.com/office/drawing/2014/main" id="{4F3874BB-3DD2-7F41-AF12-1508B708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2">
              <a:extLst>
                <a:ext uri="{FF2B5EF4-FFF2-40B4-BE49-F238E27FC236}">
                  <a16:creationId xmlns:a16="http://schemas.microsoft.com/office/drawing/2014/main" id="{6F1E8963-4249-E24B-8389-F32453A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3">
              <a:extLst>
                <a:ext uri="{FF2B5EF4-FFF2-40B4-BE49-F238E27FC236}">
                  <a16:creationId xmlns:a16="http://schemas.microsoft.com/office/drawing/2014/main" id="{6253CC9B-5E18-F04B-B56D-6B9C1815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4">
              <a:extLst>
                <a:ext uri="{FF2B5EF4-FFF2-40B4-BE49-F238E27FC236}">
                  <a16:creationId xmlns:a16="http://schemas.microsoft.com/office/drawing/2014/main" id="{A61971AF-142F-474F-B22C-52809A40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5">
              <a:extLst>
                <a:ext uri="{FF2B5EF4-FFF2-40B4-BE49-F238E27FC236}">
                  <a16:creationId xmlns:a16="http://schemas.microsoft.com/office/drawing/2014/main" id="{DA8ACEF7-F607-5242-B53E-B784D692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6">
              <a:extLst>
                <a:ext uri="{FF2B5EF4-FFF2-40B4-BE49-F238E27FC236}">
                  <a16:creationId xmlns:a16="http://schemas.microsoft.com/office/drawing/2014/main" id="{D2E2D062-1C3D-5740-80A6-5E5EEF0EC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7">
              <a:extLst>
                <a:ext uri="{FF2B5EF4-FFF2-40B4-BE49-F238E27FC236}">
                  <a16:creationId xmlns:a16="http://schemas.microsoft.com/office/drawing/2014/main" id="{DD59CDF5-D56A-B343-A13A-E53B7BCA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8">
              <a:extLst>
                <a:ext uri="{FF2B5EF4-FFF2-40B4-BE49-F238E27FC236}">
                  <a16:creationId xmlns:a16="http://schemas.microsoft.com/office/drawing/2014/main" id="{DC4014EA-8A72-F44C-B92A-FCEB54E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9">
              <a:extLst>
                <a:ext uri="{FF2B5EF4-FFF2-40B4-BE49-F238E27FC236}">
                  <a16:creationId xmlns:a16="http://schemas.microsoft.com/office/drawing/2014/main" id="{BEB6D030-6F2D-DD49-9620-252B98CE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60">
              <a:extLst>
                <a:ext uri="{FF2B5EF4-FFF2-40B4-BE49-F238E27FC236}">
                  <a16:creationId xmlns:a16="http://schemas.microsoft.com/office/drawing/2014/main" id="{AB1E568D-91A6-6A46-B12B-61DB3BFF5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FF900604-2F2E-354E-A441-BD4046D6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2">
              <a:extLst>
                <a:ext uri="{FF2B5EF4-FFF2-40B4-BE49-F238E27FC236}">
                  <a16:creationId xmlns:a16="http://schemas.microsoft.com/office/drawing/2014/main" id="{CB9BC8CE-7653-7C49-B652-8C392DAA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3">
              <a:extLst>
                <a:ext uri="{FF2B5EF4-FFF2-40B4-BE49-F238E27FC236}">
                  <a16:creationId xmlns:a16="http://schemas.microsoft.com/office/drawing/2014/main" id="{7E7CF9FE-855A-EF40-A345-E67BD64CF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4">
              <a:extLst>
                <a:ext uri="{FF2B5EF4-FFF2-40B4-BE49-F238E27FC236}">
                  <a16:creationId xmlns:a16="http://schemas.microsoft.com/office/drawing/2014/main" id="{90C209A1-B1DF-5E40-AD3D-B5390D2C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5">
              <a:extLst>
                <a:ext uri="{FF2B5EF4-FFF2-40B4-BE49-F238E27FC236}">
                  <a16:creationId xmlns:a16="http://schemas.microsoft.com/office/drawing/2014/main" id="{AF3319DD-CC18-6E4B-92A6-5C712C95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6">
              <a:extLst>
                <a:ext uri="{FF2B5EF4-FFF2-40B4-BE49-F238E27FC236}">
                  <a16:creationId xmlns:a16="http://schemas.microsoft.com/office/drawing/2014/main" id="{C75A031F-56FE-F44C-ACB2-ABD08B7DC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3" name="Freeform 167">
              <a:extLst>
                <a:ext uri="{FF2B5EF4-FFF2-40B4-BE49-F238E27FC236}">
                  <a16:creationId xmlns:a16="http://schemas.microsoft.com/office/drawing/2014/main" id="{16999A2C-0B53-584A-9ACF-6835DE435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68">
              <a:extLst>
                <a:ext uri="{FF2B5EF4-FFF2-40B4-BE49-F238E27FC236}">
                  <a16:creationId xmlns:a16="http://schemas.microsoft.com/office/drawing/2014/main" id="{79701B68-C5BC-EC47-B5FE-D166880E7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9">
              <a:extLst>
                <a:ext uri="{FF2B5EF4-FFF2-40B4-BE49-F238E27FC236}">
                  <a16:creationId xmlns:a16="http://schemas.microsoft.com/office/drawing/2014/main" id="{589BDCA8-E48A-6B49-9023-C89275A91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70">
              <a:extLst>
                <a:ext uri="{FF2B5EF4-FFF2-40B4-BE49-F238E27FC236}">
                  <a16:creationId xmlns:a16="http://schemas.microsoft.com/office/drawing/2014/main" id="{7A007DDC-4F0D-3146-BBB9-E7384FB1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1">
              <a:extLst>
                <a:ext uri="{FF2B5EF4-FFF2-40B4-BE49-F238E27FC236}">
                  <a16:creationId xmlns:a16="http://schemas.microsoft.com/office/drawing/2014/main" id="{9C2C939A-BBBF-4240-A92A-D695595D5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2">
              <a:extLst>
                <a:ext uri="{FF2B5EF4-FFF2-40B4-BE49-F238E27FC236}">
                  <a16:creationId xmlns:a16="http://schemas.microsoft.com/office/drawing/2014/main" id="{4534B79E-F453-054F-AA70-9B37DEE58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3">
              <a:extLst>
                <a:ext uri="{FF2B5EF4-FFF2-40B4-BE49-F238E27FC236}">
                  <a16:creationId xmlns:a16="http://schemas.microsoft.com/office/drawing/2014/main" id="{ADCC2EF4-7EEF-A94A-8601-77941240F2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4">
              <a:extLst>
                <a:ext uri="{FF2B5EF4-FFF2-40B4-BE49-F238E27FC236}">
                  <a16:creationId xmlns:a16="http://schemas.microsoft.com/office/drawing/2014/main" id="{BAA5D785-F743-594D-86ED-DAFDA18E6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5">
              <a:extLst>
                <a:ext uri="{FF2B5EF4-FFF2-40B4-BE49-F238E27FC236}">
                  <a16:creationId xmlns:a16="http://schemas.microsoft.com/office/drawing/2014/main" id="{749EF32A-2779-8149-BA10-3866B279E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6">
              <a:extLst>
                <a:ext uri="{FF2B5EF4-FFF2-40B4-BE49-F238E27FC236}">
                  <a16:creationId xmlns:a16="http://schemas.microsoft.com/office/drawing/2014/main" id="{ABD2098F-6070-4D4D-BB42-C90FEB0DA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7">
              <a:extLst>
                <a:ext uri="{FF2B5EF4-FFF2-40B4-BE49-F238E27FC236}">
                  <a16:creationId xmlns:a16="http://schemas.microsoft.com/office/drawing/2014/main" id="{A2DA614B-8CC4-AD4C-ABEB-86C79DAB09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8">
              <a:extLst>
                <a:ext uri="{FF2B5EF4-FFF2-40B4-BE49-F238E27FC236}">
                  <a16:creationId xmlns:a16="http://schemas.microsoft.com/office/drawing/2014/main" id="{4AB76DFA-DBA8-EC42-89A1-4428D7ACA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9">
              <a:extLst>
                <a:ext uri="{FF2B5EF4-FFF2-40B4-BE49-F238E27FC236}">
                  <a16:creationId xmlns:a16="http://schemas.microsoft.com/office/drawing/2014/main" id="{D41333FF-D233-DC4C-9A0D-4DB4C845E0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80">
              <a:extLst>
                <a:ext uri="{FF2B5EF4-FFF2-40B4-BE49-F238E27FC236}">
                  <a16:creationId xmlns:a16="http://schemas.microsoft.com/office/drawing/2014/main" id="{960401B9-DA52-1D46-958B-59754963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1">
              <a:extLst>
                <a:ext uri="{FF2B5EF4-FFF2-40B4-BE49-F238E27FC236}">
                  <a16:creationId xmlns:a16="http://schemas.microsoft.com/office/drawing/2014/main" id="{653063BC-76BA-FB46-85E9-4014F83181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2">
              <a:extLst>
                <a:ext uri="{FF2B5EF4-FFF2-40B4-BE49-F238E27FC236}">
                  <a16:creationId xmlns:a16="http://schemas.microsoft.com/office/drawing/2014/main" id="{459C2A3C-3A1F-D248-9EE0-93CD908561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3">
              <a:extLst>
                <a:ext uri="{FF2B5EF4-FFF2-40B4-BE49-F238E27FC236}">
                  <a16:creationId xmlns:a16="http://schemas.microsoft.com/office/drawing/2014/main" id="{35C79C79-2909-254B-8E4D-0EF7ACB26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0" name="Freeform 184">
              <a:extLst>
                <a:ext uri="{FF2B5EF4-FFF2-40B4-BE49-F238E27FC236}">
                  <a16:creationId xmlns:a16="http://schemas.microsoft.com/office/drawing/2014/main" id="{F4F68FE7-58D6-FD4E-9888-80214027BD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66" name="그림 565">
            <a:extLst>
              <a:ext uri="{FF2B5EF4-FFF2-40B4-BE49-F238E27FC236}">
                <a16:creationId xmlns:a16="http://schemas.microsoft.com/office/drawing/2014/main" id="{B31E2C6C-E2CC-504F-A770-0E45194B6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39260" r="2179" b="27359"/>
          <a:stretch/>
        </p:blipFill>
        <p:spPr>
          <a:xfrm>
            <a:off x="1134284" y="2028953"/>
            <a:ext cx="9857751" cy="33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853294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207702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562107" y="228650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916514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500584" y="5313333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146177" y="1871873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791771" y="5313333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437363" y="1871873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6017480" y="558155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662890" y="2123306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726314" y="5607320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372004" y="2097574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9526" y="435005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1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Coding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Guideline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26795" y="577996"/>
            <a:ext cx="1166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SemiBold" panose="020B0502040504020204" pitchFamily="34" charset="0"/>
                <a:sym typeface="Bebas Neue" charset="0"/>
              </a:rPr>
              <a:t>목차</a:t>
            </a:r>
            <a:endParaRPr lang="en-US" sz="5000" b="1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3E10C53-BEF3-9C45-998C-8045A1D79D6B}"/>
              </a:ext>
            </a:extLst>
          </p:cNvPr>
          <p:cNvSpPr txBox="1"/>
          <p:nvPr/>
        </p:nvSpPr>
        <p:spPr>
          <a:xfrm>
            <a:off x="3866624" y="2946669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Key Class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050F06E-D640-1E42-9CC6-DC41C8A6DCF7}"/>
              </a:ext>
            </a:extLst>
          </p:cNvPr>
          <p:cNvSpPr txBox="1"/>
          <p:nvPr/>
        </p:nvSpPr>
        <p:spPr>
          <a:xfrm>
            <a:off x="5205664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Table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Design</a:t>
            </a:r>
            <a:endParaRPr lang="en-US" sz="1600" spc="-50" dirty="0">
              <a:latin typeface="Consolas" panose="020B0609020204030204" pitchFamily="49" charset="0"/>
              <a:ea typeface="Noto Sans Light" panose="020B0402040504020204" pitchFamily="34" charset="0"/>
              <a:cs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884509-E839-574D-8123-01D86ECED90F}"/>
              </a:ext>
            </a:extLst>
          </p:cNvPr>
          <p:cNvSpPr txBox="1"/>
          <p:nvPr/>
        </p:nvSpPr>
        <p:spPr>
          <a:xfrm>
            <a:off x="6492292" y="2940098"/>
            <a:ext cx="2137024" cy="86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Recommendation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Mechanism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7D9BF9E-F288-D643-90F1-DDE1F8522987}"/>
              </a:ext>
            </a:extLst>
          </p:cNvPr>
          <p:cNvSpPr txBox="1"/>
          <p:nvPr/>
        </p:nvSpPr>
        <p:spPr>
          <a:xfrm>
            <a:off x="7918841" y="4346831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Question</a:t>
            </a:r>
          </a:p>
          <a:p>
            <a:pPr algn="ctr">
              <a:lnSpc>
                <a:spcPts val="2000"/>
              </a:lnSpc>
            </a:pPr>
            <a:r>
              <a:rPr lang="en-US" sz="2000" spc="-50" dirty="0">
                <a:latin typeface="Consolas" panose="020B0609020204030204" pitchFamily="49" charset="0"/>
                <a:ea typeface="Noto Sans Light" panose="020B0402040504020204" pitchFamily="34" charset="0"/>
                <a:cs typeface="Consolas" panose="020B0609020204030204" pitchFamily="49" charset="0"/>
              </a:rPr>
              <a:t>&amp; Answer</a:t>
            </a:r>
          </a:p>
        </p:txBody>
      </p: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13759450-7BBD-9B44-B397-759093A9263E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685" name="Group 7">
              <a:extLst>
                <a:ext uri="{FF2B5EF4-FFF2-40B4-BE49-F238E27FC236}">
                  <a16:creationId xmlns:a16="http://schemas.microsoft.com/office/drawing/2014/main" id="{3C649C34-7757-0548-B15D-84396B3C66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736" name="Freeform 25">
                <a:extLst>
                  <a:ext uri="{FF2B5EF4-FFF2-40B4-BE49-F238E27FC236}">
                    <a16:creationId xmlns:a16="http://schemas.microsoft.com/office/drawing/2014/main" id="{4BD93882-5722-EE47-88E2-E7F5AAFAF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7" name="Freeform 26">
                <a:extLst>
                  <a:ext uri="{FF2B5EF4-FFF2-40B4-BE49-F238E27FC236}">
                    <a16:creationId xmlns:a16="http://schemas.microsoft.com/office/drawing/2014/main" id="{26C1AA5B-DA43-064C-A301-B010AB2B6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8" name="Freeform 28">
                <a:extLst>
                  <a:ext uri="{FF2B5EF4-FFF2-40B4-BE49-F238E27FC236}">
                    <a16:creationId xmlns:a16="http://schemas.microsoft.com/office/drawing/2014/main" id="{53C947E4-4712-A94C-91F1-AC01AE68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29">
                <a:extLst>
                  <a:ext uri="{FF2B5EF4-FFF2-40B4-BE49-F238E27FC236}">
                    <a16:creationId xmlns:a16="http://schemas.microsoft.com/office/drawing/2014/main" id="{C3C03212-44CA-414A-99FB-EFAEF6D6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30">
                <a:extLst>
                  <a:ext uri="{FF2B5EF4-FFF2-40B4-BE49-F238E27FC236}">
                    <a16:creationId xmlns:a16="http://schemas.microsoft.com/office/drawing/2014/main" id="{FB8BAEE1-A3CC-AA49-AA27-6ED7EEB4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31">
                <a:extLst>
                  <a:ext uri="{FF2B5EF4-FFF2-40B4-BE49-F238E27FC236}">
                    <a16:creationId xmlns:a16="http://schemas.microsoft.com/office/drawing/2014/main" id="{221AA9AD-8EA8-E843-958F-BC0AD52AB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32">
                <a:extLst>
                  <a:ext uri="{FF2B5EF4-FFF2-40B4-BE49-F238E27FC236}">
                    <a16:creationId xmlns:a16="http://schemas.microsoft.com/office/drawing/2014/main" id="{5FA329A1-9591-174D-B201-A746D8AAD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33">
                <a:extLst>
                  <a:ext uri="{FF2B5EF4-FFF2-40B4-BE49-F238E27FC236}">
                    <a16:creationId xmlns:a16="http://schemas.microsoft.com/office/drawing/2014/main" id="{48AAE1A5-D01E-A64B-88EA-CEB66E32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4" name="Freeform 34">
                <a:extLst>
                  <a:ext uri="{FF2B5EF4-FFF2-40B4-BE49-F238E27FC236}">
                    <a16:creationId xmlns:a16="http://schemas.microsoft.com/office/drawing/2014/main" id="{55A80B85-C2FA-4B43-8414-D0E9CA40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6E1E01F5-4659-4D4D-83FB-A8289B494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2E3930FA-F384-A549-8A1D-D6AC9C61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7">
                <a:extLst>
                  <a:ext uri="{FF2B5EF4-FFF2-40B4-BE49-F238E27FC236}">
                    <a16:creationId xmlns:a16="http://schemas.microsoft.com/office/drawing/2014/main" id="{22ACCAA6-52E9-A945-8D70-503F82D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8">
                <a:extLst>
                  <a:ext uri="{FF2B5EF4-FFF2-40B4-BE49-F238E27FC236}">
                    <a16:creationId xmlns:a16="http://schemas.microsoft.com/office/drawing/2014/main" id="{04428444-CE54-254B-A301-169F5201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9">
                <a:extLst>
                  <a:ext uri="{FF2B5EF4-FFF2-40B4-BE49-F238E27FC236}">
                    <a16:creationId xmlns:a16="http://schemas.microsoft.com/office/drawing/2014/main" id="{17EA8D93-8AFA-7740-8CBB-36A576DAE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86" name="Freeform 66">
              <a:extLst>
                <a:ext uri="{FF2B5EF4-FFF2-40B4-BE49-F238E27FC236}">
                  <a16:creationId xmlns:a16="http://schemas.microsoft.com/office/drawing/2014/main" id="{DC405CDB-BB5F-DF4E-9085-185ABCBE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68">
              <a:extLst>
                <a:ext uri="{FF2B5EF4-FFF2-40B4-BE49-F238E27FC236}">
                  <a16:creationId xmlns:a16="http://schemas.microsoft.com/office/drawing/2014/main" id="{484C99FC-41DC-F54E-A215-97220AEB1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69">
              <a:extLst>
                <a:ext uri="{FF2B5EF4-FFF2-40B4-BE49-F238E27FC236}">
                  <a16:creationId xmlns:a16="http://schemas.microsoft.com/office/drawing/2014/main" id="{98B6AB31-9E44-EA42-AB00-844E0996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70">
              <a:extLst>
                <a:ext uri="{FF2B5EF4-FFF2-40B4-BE49-F238E27FC236}">
                  <a16:creationId xmlns:a16="http://schemas.microsoft.com/office/drawing/2014/main" id="{FDEA8BC7-38AF-214B-A458-0FA560433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71">
              <a:extLst>
                <a:ext uri="{FF2B5EF4-FFF2-40B4-BE49-F238E27FC236}">
                  <a16:creationId xmlns:a16="http://schemas.microsoft.com/office/drawing/2014/main" id="{893F602B-4FFF-B145-91A0-ACF232940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72">
              <a:extLst>
                <a:ext uri="{FF2B5EF4-FFF2-40B4-BE49-F238E27FC236}">
                  <a16:creationId xmlns:a16="http://schemas.microsoft.com/office/drawing/2014/main" id="{0482E9B2-D2EA-3943-816A-E72914DCD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73">
              <a:extLst>
                <a:ext uri="{FF2B5EF4-FFF2-40B4-BE49-F238E27FC236}">
                  <a16:creationId xmlns:a16="http://schemas.microsoft.com/office/drawing/2014/main" id="{B75569C3-C00D-9B44-BE97-B41FEDFDB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74">
              <a:extLst>
                <a:ext uri="{FF2B5EF4-FFF2-40B4-BE49-F238E27FC236}">
                  <a16:creationId xmlns:a16="http://schemas.microsoft.com/office/drawing/2014/main" id="{7B38ED0E-4B4F-A74F-B0B5-32608AE55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4" name="Freeform 75">
              <a:extLst>
                <a:ext uri="{FF2B5EF4-FFF2-40B4-BE49-F238E27FC236}">
                  <a16:creationId xmlns:a16="http://schemas.microsoft.com/office/drawing/2014/main" id="{52D40C28-E887-D446-98F4-DB55F6D60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5" name="Freeform 76">
              <a:extLst>
                <a:ext uri="{FF2B5EF4-FFF2-40B4-BE49-F238E27FC236}">
                  <a16:creationId xmlns:a16="http://schemas.microsoft.com/office/drawing/2014/main" id="{5930C62E-FA5A-F84C-A255-06A5AFCF7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77">
              <a:extLst>
                <a:ext uri="{FF2B5EF4-FFF2-40B4-BE49-F238E27FC236}">
                  <a16:creationId xmlns:a16="http://schemas.microsoft.com/office/drawing/2014/main" id="{8B8E45ED-6C51-9D4E-B874-09B1AA68CC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78">
              <a:extLst>
                <a:ext uri="{FF2B5EF4-FFF2-40B4-BE49-F238E27FC236}">
                  <a16:creationId xmlns:a16="http://schemas.microsoft.com/office/drawing/2014/main" id="{BE155DD7-B893-B74E-9BA3-B246283BD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79">
              <a:extLst>
                <a:ext uri="{FF2B5EF4-FFF2-40B4-BE49-F238E27FC236}">
                  <a16:creationId xmlns:a16="http://schemas.microsoft.com/office/drawing/2014/main" id="{027F58E0-A738-3D4E-8511-DD33B63BC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9" name="Freeform 80">
              <a:extLst>
                <a:ext uri="{FF2B5EF4-FFF2-40B4-BE49-F238E27FC236}">
                  <a16:creationId xmlns:a16="http://schemas.microsoft.com/office/drawing/2014/main" id="{4A6C1886-80C8-404D-9226-865DA18A2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0" name="Freeform 81">
              <a:extLst>
                <a:ext uri="{FF2B5EF4-FFF2-40B4-BE49-F238E27FC236}">
                  <a16:creationId xmlns:a16="http://schemas.microsoft.com/office/drawing/2014/main" id="{337E3DBE-09C2-6F4D-91D8-93E58250E7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1" name="Freeform 82">
              <a:extLst>
                <a:ext uri="{FF2B5EF4-FFF2-40B4-BE49-F238E27FC236}">
                  <a16:creationId xmlns:a16="http://schemas.microsoft.com/office/drawing/2014/main" id="{E3A49D86-5199-CE44-A9C1-9D4B3F732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2" name="Freeform 83">
              <a:extLst>
                <a:ext uri="{FF2B5EF4-FFF2-40B4-BE49-F238E27FC236}">
                  <a16:creationId xmlns:a16="http://schemas.microsoft.com/office/drawing/2014/main" id="{E2917D4D-F53C-144C-B1FD-4F43E14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3" name="Freeform 84">
              <a:extLst>
                <a:ext uri="{FF2B5EF4-FFF2-40B4-BE49-F238E27FC236}">
                  <a16:creationId xmlns:a16="http://schemas.microsoft.com/office/drawing/2014/main" id="{A151886F-AF99-654E-A5A7-11E4B6BA5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4" name="Freeform 85">
              <a:extLst>
                <a:ext uri="{FF2B5EF4-FFF2-40B4-BE49-F238E27FC236}">
                  <a16:creationId xmlns:a16="http://schemas.microsoft.com/office/drawing/2014/main" id="{6BBFBCE3-D7BD-7E41-8D72-B1488FF58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5" name="Freeform 86">
              <a:extLst>
                <a:ext uri="{FF2B5EF4-FFF2-40B4-BE49-F238E27FC236}">
                  <a16:creationId xmlns:a16="http://schemas.microsoft.com/office/drawing/2014/main" id="{BA69C788-8373-3A48-83C3-D92ACEE36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6" name="Freeform 87">
              <a:extLst>
                <a:ext uri="{FF2B5EF4-FFF2-40B4-BE49-F238E27FC236}">
                  <a16:creationId xmlns:a16="http://schemas.microsoft.com/office/drawing/2014/main" id="{B16AF3A9-1ED5-154C-9E14-3719AEAE3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7" name="Freeform 88">
              <a:extLst>
                <a:ext uri="{FF2B5EF4-FFF2-40B4-BE49-F238E27FC236}">
                  <a16:creationId xmlns:a16="http://schemas.microsoft.com/office/drawing/2014/main" id="{3F2BDE49-2F0B-7843-AE4D-A3363B955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8" name="Freeform 89">
              <a:extLst>
                <a:ext uri="{FF2B5EF4-FFF2-40B4-BE49-F238E27FC236}">
                  <a16:creationId xmlns:a16="http://schemas.microsoft.com/office/drawing/2014/main" id="{A5ABE375-FD7B-8547-9E0B-AF7D8B7E52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9" name="Freeform 90">
              <a:extLst>
                <a:ext uri="{FF2B5EF4-FFF2-40B4-BE49-F238E27FC236}">
                  <a16:creationId xmlns:a16="http://schemas.microsoft.com/office/drawing/2014/main" id="{A531ECD5-80A8-D146-A276-76DC9D1BD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10" name="Group 1">
              <a:extLst>
                <a:ext uri="{FF2B5EF4-FFF2-40B4-BE49-F238E27FC236}">
                  <a16:creationId xmlns:a16="http://schemas.microsoft.com/office/drawing/2014/main" id="{BFC9728B-B87C-5740-9B7A-1208968D4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11" name="Freeform 91">
                <a:extLst>
                  <a:ext uri="{FF2B5EF4-FFF2-40B4-BE49-F238E27FC236}">
                    <a16:creationId xmlns:a16="http://schemas.microsoft.com/office/drawing/2014/main" id="{C2AE1965-0B17-6C4F-A069-7259E3C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92">
                <a:extLst>
                  <a:ext uri="{FF2B5EF4-FFF2-40B4-BE49-F238E27FC236}">
                    <a16:creationId xmlns:a16="http://schemas.microsoft.com/office/drawing/2014/main" id="{D464F9DA-8100-C843-AE49-C0AD5E24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3" name="Freeform 93">
                <a:extLst>
                  <a:ext uri="{FF2B5EF4-FFF2-40B4-BE49-F238E27FC236}">
                    <a16:creationId xmlns:a16="http://schemas.microsoft.com/office/drawing/2014/main" id="{647FE7D2-E081-6041-B704-583F2AC4D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4" name="Freeform 94">
                <a:extLst>
                  <a:ext uri="{FF2B5EF4-FFF2-40B4-BE49-F238E27FC236}">
                    <a16:creationId xmlns:a16="http://schemas.microsoft.com/office/drawing/2014/main" id="{2C53FC9E-D668-2045-96F5-5208B93B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95">
                <a:extLst>
                  <a:ext uri="{FF2B5EF4-FFF2-40B4-BE49-F238E27FC236}">
                    <a16:creationId xmlns:a16="http://schemas.microsoft.com/office/drawing/2014/main" id="{4AFAFF79-7F84-8E4A-BC65-FB7204AD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96">
                <a:extLst>
                  <a:ext uri="{FF2B5EF4-FFF2-40B4-BE49-F238E27FC236}">
                    <a16:creationId xmlns:a16="http://schemas.microsoft.com/office/drawing/2014/main" id="{8288BEA1-FEAB-AA4F-B2C5-CC560FB1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17" name="Freeform 97">
                <a:extLst>
                  <a:ext uri="{FF2B5EF4-FFF2-40B4-BE49-F238E27FC236}">
                    <a16:creationId xmlns:a16="http://schemas.microsoft.com/office/drawing/2014/main" id="{DBF775B9-2A12-4E4B-A266-29929F5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98">
                <a:extLst>
                  <a:ext uri="{FF2B5EF4-FFF2-40B4-BE49-F238E27FC236}">
                    <a16:creationId xmlns:a16="http://schemas.microsoft.com/office/drawing/2014/main" id="{1867A86F-2DC7-F94D-9F66-5B4EC9AD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99">
                <a:extLst>
                  <a:ext uri="{FF2B5EF4-FFF2-40B4-BE49-F238E27FC236}">
                    <a16:creationId xmlns:a16="http://schemas.microsoft.com/office/drawing/2014/main" id="{5A4187DD-86E6-7142-B741-8B08573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0" name="Freeform 100">
                <a:extLst>
                  <a:ext uri="{FF2B5EF4-FFF2-40B4-BE49-F238E27FC236}">
                    <a16:creationId xmlns:a16="http://schemas.microsoft.com/office/drawing/2014/main" id="{6E0771FF-48C2-EF4F-B54B-C0F72C5F5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1" name="Freeform 101">
                <a:extLst>
                  <a:ext uri="{FF2B5EF4-FFF2-40B4-BE49-F238E27FC236}">
                    <a16:creationId xmlns:a16="http://schemas.microsoft.com/office/drawing/2014/main" id="{1EA1F268-DABB-C24B-9CA1-6D4DC09E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02">
                <a:extLst>
                  <a:ext uri="{FF2B5EF4-FFF2-40B4-BE49-F238E27FC236}">
                    <a16:creationId xmlns:a16="http://schemas.microsoft.com/office/drawing/2014/main" id="{0421B736-C30C-1F4F-BA92-C31BCA6C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03">
                <a:extLst>
                  <a:ext uri="{FF2B5EF4-FFF2-40B4-BE49-F238E27FC236}">
                    <a16:creationId xmlns:a16="http://schemas.microsoft.com/office/drawing/2014/main" id="{FB658D23-DDFA-3D4F-A0ED-C1C8AA44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04">
                <a:extLst>
                  <a:ext uri="{FF2B5EF4-FFF2-40B4-BE49-F238E27FC236}">
                    <a16:creationId xmlns:a16="http://schemas.microsoft.com/office/drawing/2014/main" id="{351EB99C-7DFE-B840-BF03-1E292D8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05">
                <a:extLst>
                  <a:ext uri="{FF2B5EF4-FFF2-40B4-BE49-F238E27FC236}">
                    <a16:creationId xmlns:a16="http://schemas.microsoft.com/office/drawing/2014/main" id="{8E20F8A8-2973-E847-9F4F-7403A7A9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06">
                <a:extLst>
                  <a:ext uri="{FF2B5EF4-FFF2-40B4-BE49-F238E27FC236}">
                    <a16:creationId xmlns:a16="http://schemas.microsoft.com/office/drawing/2014/main" id="{5397C56A-CAAC-B240-8730-00B012C8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7" name="Freeform 107">
                <a:extLst>
                  <a:ext uri="{FF2B5EF4-FFF2-40B4-BE49-F238E27FC236}">
                    <a16:creationId xmlns:a16="http://schemas.microsoft.com/office/drawing/2014/main" id="{5A790D79-76F2-524D-BEC8-F1EF53FFF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8" name="Freeform 108">
                <a:extLst>
                  <a:ext uri="{FF2B5EF4-FFF2-40B4-BE49-F238E27FC236}">
                    <a16:creationId xmlns:a16="http://schemas.microsoft.com/office/drawing/2014/main" id="{EBEAAC33-5A92-1346-BF13-015A699D6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109">
                <a:extLst>
                  <a:ext uri="{FF2B5EF4-FFF2-40B4-BE49-F238E27FC236}">
                    <a16:creationId xmlns:a16="http://schemas.microsoft.com/office/drawing/2014/main" id="{448B5642-63BE-864F-BC91-53E6B76C2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110">
                <a:extLst>
                  <a:ext uri="{FF2B5EF4-FFF2-40B4-BE49-F238E27FC236}">
                    <a16:creationId xmlns:a16="http://schemas.microsoft.com/office/drawing/2014/main" id="{93F9B600-3227-184B-AE22-C9F669C23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111">
                <a:extLst>
                  <a:ext uri="{FF2B5EF4-FFF2-40B4-BE49-F238E27FC236}">
                    <a16:creationId xmlns:a16="http://schemas.microsoft.com/office/drawing/2014/main" id="{26305B97-C993-414C-8A0E-E1D475DB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12">
                <a:extLst>
                  <a:ext uri="{FF2B5EF4-FFF2-40B4-BE49-F238E27FC236}">
                    <a16:creationId xmlns:a16="http://schemas.microsoft.com/office/drawing/2014/main" id="{C704A418-15D2-E74D-97EA-E091367B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113">
                <a:extLst>
                  <a:ext uri="{FF2B5EF4-FFF2-40B4-BE49-F238E27FC236}">
                    <a16:creationId xmlns:a16="http://schemas.microsoft.com/office/drawing/2014/main" id="{236B3854-8270-594B-9B71-8BBE5365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4" name="Freeform 114">
                <a:extLst>
                  <a:ext uri="{FF2B5EF4-FFF2-40B4-BE49-F238E27FC236}">
                    <a16:creationId xmlns:a16="http://schemas.microsoft.com/office/drawing/2014/main" id="{FC3AEFF4-42D4-5D43-BCE0-A562518F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5" name="Freeform 115">
                <a:extLst>
                  <a:ext uri="{FF2B5EF4-FFF2-40B4-BE49-F238E27FC236}">
                    <a16:creationId xmlns:a16="http://schemas.microsoft.com/office/drawing/2014/main" id="{8264B5D0-3770-B94B-94CD-F59C65C8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18546BB-B772-504E-BCBF-756F4BD4DAD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751" name="Group 8">
              <a:extLst>
                <a:ext uri="{FF2B5EF4-FFF2-40B4-BE49-F238E27FC236}">
                  <a16:creationId xmlns:a16="http://schemas.microsoft.com/office/drawing/2014/main" id="{697A0B09-FBB3-A64C-A5BA-2487C19E7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796" name="Freeform 1">
                <a:extLst>
                  <a:ext uri="{FF2B5EF4-FFF2-40B4-BE49-F238E27FC236}">
                    <a16:creationId xmlns:a16="http://schemas.microsoft.com/office/drawing/2014/main" id="{D12D0825-B99B-2447-94FF-E4E9ADA3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7" name="Freeform 2">
                <a:extLst>
                  <a:ext uri="{FF2B5EF4-FFF2-40B4-BE49-F238E27FC236}">
                    <a16:creationId xmlns:a16="http://schemas.microsoft.com/office/drawing/2014/main" id="{113683AF-5D54-F448-93A3-0FCC307C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8" name="Freeform 3">
                <a:extLst>
                  <a:ext uri="{FF2B5EF4-FFF2-40B4-BE49-F238E27FC236}">
                    <a16:creationId xmlns:a16="http://schemas.microsoft.com/office/drawing/2014/main" id="{992FBFFB-3040-7546-860E-6E76CC2C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4">
                <a:extLst>
                  <a:ext uri="{FF2B5EF4-FFF2-40B4-BE49-F238E27FC236}">
                    <a16:creationId xmlns:a16="http://schemas.microsoft.com/office/drawing/2014/main" id="{8A3831F0-0D81-954C-A584-FDE9D350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5">
                <a:extLst>
                  <a:ext uri="{FF2B5EF4-FFF2-40B4-BE49-F238E27FC236}">
                    <a16:creationId xmlns:a16="http://schemas.microsoft.com/office/drawing/2014/main" id="{AC8B94A5-C02E-6544-8CEF-F942BC1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6">
                <a:extLst>
                  <a:ext uri="{FF2B5EF4-FFF2-40B4-BE49-F238E27FC236}">
                    <a16:creationId xmlns:a16="http://schemas.microsoft.com/office/drawing/2014/main" id="{CA51A54C-B90F-4F49-A41A-62E759BC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7">
                <a:extLst>
                  <a:ext uri="{FF2B5EF4-FFF2-40B4-BE49-F238E27FC236}">
                    <a16:creationId xmlns:a16="http://schemas.microsoft.com/office/drawing/2014/main" id="{E9F2CC8B-8DFA-4647-BFA6-E66BC0C50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8">
                <a:extLst>
                  <a:ext uri="{FF2B5EF4-FFF2-40B4-BE49-F238E27FC236}">
                    <a16:creationId xmlns:a16="http://schemas.microsoft.com/office/drawing/2014/main" id="{FBC96DDB-57DC-DF46-9C96-70960198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4" name="Freeform 9">
                <a:extLst>
                  <a:ext uri="{FF2B5EF4-FFF2-40B4-BE49-F238E27FC236}">
                    <a16:creationId xmlns:a16="http://schemas.microsoft.com/office/drawing/2014/main" id="{BCC37BBF-93CE-E04B-87B5-ADA7875E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10">
                <a:extLst>
                  <a:ext uri="{FF2B5EF4-FFF2-40B4-BE49-F238E27FC236}">
                    <a16:creationId xmlns:a16="http://schemas.microsoft.com/office/drawing/2014/main" id="{C5A5FC0B-A203-894F-970C-19F6CC33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11">
                <a:extLst>
                  <a:ext uri="{FF2B5EF4-FFF2-40B4-BE49-F238E27FC236}">
                    <a16:creationId xmlns:a16="http://schemas.microsoft.com/office/drawing/2014/main" id="{536FD556-AA7E-E14F-AD2E-05C4726E6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2">
                <a:extLst>
                  <a:ext uri="{FF2B5EF4-FFF2-40B4-BE49-F238E27FC236}">
                    <a16:creationId xmlns:a16="http://schemas.microsoft.com/office/drawing/2014/main" id="{86BE6D2A-5E18-3145-853C-F205EF66B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3">
                <a:extLst>
                  <a:ext uri="{FF2B5EF4-FFF2-40B4-BE49-F238E27FC236}">
                    <a16:creationId xmlns:a16="http://schemas.microsoft.com/office/drawing/2014/main" id="{2ADA3468-F439-9648-A46C-8953BE4B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4">
                <a:extLst>
                  <a:ext uri="{FF2B5EF4-FFF2-40B4-BE49-F238E27FC236}">
                    <a16:creationId xmlns:a16="http://schemas.microsoft.com/office/drawing/2014/main" id="{F43B651F-D313-F84C-AC12-D6831489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5">
                <a:extLst>
                  <a:ext uri="{FF2B5EF4-FFF2-40B4-BE49-F238E27FC236}">
                    <a16:creationId xmlns:a16="http://schemas.microsoft.com/office/drawing/2014/main" id="{3C55BFEE-40BC-3645-987D-826C2CD74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6">
                <a:extLst>
                  <a:ext uri="{FF2B5EF4-FFF2-40B4-BE49-F238E27FC236}">
                    <a16:creationId xmlns:a16="http://schemas.microsoft.com/office/drawing/2014/main" id="{CD0D17F6-6B6C-9C4D-8450-A98CE6A2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7">
                <a:extLst>
                  <a:ext uri="{FF2B5EF4-FFF2-40B4-BE49-F238E27FC236}">
                    <a16:creationId xmlns:a16="http://schemas.microsoft.com/office/drawing/2014/main" id="{A27C566B-66C6-444E-92CC-8F4AFEF9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8">
                <a:extLst>
                  <a:ext uri="{FF2B5EF4-FFF2-40B4-BE49-F238E27FC236}">
                    <a16:creationId xmlns:a16="http://schemas.microsoft.com/office/drawing/2014/main" id="{8B27654F-17B2-F340-BB33-A51A4C54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9">
                <a:extLst>
                  <a:ext uri="{FF2B5EF4-FFF2-40B4-BE49-F238E27FC236}">
                    <a16:creationId xmlns:a16="http://schemas.microsoft.com/office/drawing/2014/main" id="{4F8FCC37-0CF0-EF49-8336-8810B46C4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20">
                <a:extLst>
                  <a:ext uri="{FF2B5EF4-FFF2-40B4-BE49-F238E27FC236}">
                    <a16:creationId xmlns:a16="http://schemas.microsoft.com/office/drawing/2014/main" id="{9668E0E8-4740-5D4E-B3B8-569CFDAD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21">
                <a:extLst>
                  <a:ext uri="{FF2B5EF4-FFF2-40B4-BE49-F238E27FC236}">
                    <a16:creationId xmlns:a16="http://schemas.microsoft.com/office/drawing/2014/main" id="{0DE197E3-B8C2-7247-84F6-2592A420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22">
                <a:extLst>
                  <a:ext uri="{FF2B5EF4-FFF2-40B4-BE49-F238E27FC236}">
                    <a16:creationId xmlns:a16="http://schemas.microsoft.com/office/drawing/2014/main" id="{5EFB3234-24D3-2046-8482-7A033084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23">
                <a:extLst>
                  <a:ext uri="{FF2B5EF4-FFF2-40B4-BE49-F238E27FC236}">
                    <a16:creationId xmlns:a16="http://schemas.microsoft.com/office/drawing/2014/main" id="{61A03241-88A7-AA4A-9932-7650B41C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19" name="Freeform 24">
                <a:extLst>
                  <a:ext uri="{FF2B5EF4-FFF2-40B4-BE49-F238E27FC236}">
                    <a16:creationId xmlns:a16="http://schemas.microsoft.com/office/drawing/2014/main" id="{F265A565-CF93-3945-A664-115C00066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52" name="Freeform 41">
              <a:extLst>
                <a:ext uri="{FF2B5EF4-FFF2-40B4-BE49-F238E27FC236}">
                  <a16:creationId xmlns:a16="http://schemas.microsoft.com/office/drawing/2014/main" id="{DF0B91BD-B637-E540-99EE-A80B72035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3" name="Freeform 42">
              <a:extLst>
                <a:ext uri="{FF2B5EF4-FFF2-40B4-BE49-F238E27FC236}">
                  <a16:creationId xmlns:a16="http://schemas.microsoft.com/office/drawing/2014/main" id="{F3674E18-67EE-FC40-93BB-CDF5681A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4" name="Freeform 43">
              <a:extLst>
                <a:ext uri="{FF2B5EF4-FFF2-40B4-BE49-F238E27FC236}">
                  <a16:creationId xmlns:a16="http://schemas.microsoft.com/office/drawing/2014/main" id="{2D7AC63B-C07C-B24F-ABFC-B8C8F341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5" name="Freeform 44">
              <a:extLst>
                <a:ext uri="{FF2B5EF4-FFF2-40B4-BE49-F238E27FC236}">
                  <a16:creationId xmlns:a16="http://schemas.microsoft.com/office/drawing/2014/main" id="{E955EF59-26BA-8045-9C38-12244516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5">
              <a:extLst>
                <a:ext uri="{FF2B5EF4-FFF2-40B4-BE49-F238E27FC236}">
                  <a16:creationId xmlns:a16="http://schemas.microsoft.com/office/drawing/2014/main" id="{C7D7BCB8-EBA3-B642-911E-C6BFBF6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46">
              <a:extLst>
                <a:ext uri="{FF2B5EF4-FFF2-40B4-BE49-F238E27FC236}">
                  <a16:creationId xmlns:a16="http://schemas.microsoft.com/office/drawing/2014/main" id="{BD006E0C-07BC-084C-8825-B472F11A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47">
              <a:extLst>
                <a:ext uri="{FF2B5EF4-FFF2-40B4-BE49-F238E27FC236}">
                  <a16:creationId xmlns:a16="http://schemas.microsoft.com/office/drawing/2014/main" id="{E74D9848-990A-324F-AA77-B3A6E899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9" name="Freeform 48">
              <a:extLst>
                <a:ext uri="{FF2B5EF4-FFF2-40B4-BE49-F238E27FC236}">
                  <a16:creationId xmlns:a16="http://schemas.microsoft.com/office/drawing/2014/main" id="{BF6B491D-F2AD-A147-9A19-3A8D3836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0" name="Freeform 49">
              <a:extLst>
                <a:ext uri="{FF2B5EF4-FFF2-40B4-BE49-F238E27FC236}">
                  <a16:creationId xmlns:a16="http://schemas.microsoft.com/office/drawing/2014/main" id="{CE384A6B-7295-3B47-BC66-4D6B40A49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1" name="Freeform 50">
              <a:extLst>
                <a:ext uri="{FF2B5EF4-FFF2-40B4-BE49-F238E27FC236}">
                  <a16:creationId xmlns:a16="http://schemas.microsoft.com/office/drawing/2014/main" id="{B959CF95-E2D4-B947-B793-80AE5F6C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2" name="Freeform 51">
              <a:extLst>
                <a:ext uri="{FF2B5EF4-FFF2-40B4-BE49-F238E27FC236}">
                  <a16:creationId xmlns:a16="http://schemas.microsoft.com/office/drawing/2014/main" id="{25DE9052-98F0-E74F-BC13-4E8E2DAC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3" name="Freeform 52">
              <a:extLst>
                <a:ext uri="{FF2B5EF4-FFF2-40B4-BE49-F238E27FC236}">
                  <a16:creationId xmlns:a16="http://schemas.microsoft.com/office/drawing/2014/main" id="{85D1FCC5-433B-B740-844E-0D117E8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4" name="Freeform 53">
              <a:extLst>
                <a:ext uri="{FF2B5EF4-FFF2-40B4-BE49-F238E27FC236}">
                  <a16:creationId xmlns:a16="http://schemas.microsoft.com/office/drawing/2014/main" id="{2E03953E-9EDD-BC40-9D94-8DBCF319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5" name="Freeform 54">
              <a:extLst>
                <a:ext uri="{FF2B5EF4-FFF2-40B4-BE49-F238E27FC236}">
                  <a16:creationId xmlns:a16="http://schemas.microsoft.com/office/drawing/2014/main" id="{BC1B22CB-EE50-7144-BB1A-7C3A7A4A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55">
              <a:extLst>
                <a:ext uri="{FF2B5EF4-FFF2-40B4-BE49-F238E27FC236}">
                  <a16:creationId xmlns:a16="http://schemas.microsoft.com/office/drawing/2014/main" id="{369FDC1B-E15A-AD47-BFB7-8ED94E2D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56">
              <a:extLst>
                <a:ext uri="{FF2B5EF4-FFF2-40B4-BE49-F238E27FC236}">
                  <a16:creationId xmlns:a16="http://schemas.microsoft.com/office/drawing/2014/main" id="{5DEC5B4E-1030-0247-B858-C59D377C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57">
              <a:extLst>
                <a:ext uri="{FF2B5EF4-FFF2-40B4-BE49-F238E27FC236}">
                  <a16:creationId xmlns:a16="http://schemas.microsoft.com/office/drawing/2014/main" id="{F3FAE66D-AD89-3647-956D-A6A12DDD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9" name="Freeform 58">
              <a:extLst>
                <a:ext uri="{FF2B5EF4-FFF2-40B4-BE49-F238E27FC236}">
                  <a16:creationId xmlns:a16="http://schemas.microsoft.com/office/drawing/2014/main" id="{634EE816-F211-3141-8035-99CA2F5D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0" name="Freeform 59">
              <a:extLst>
                <a:ext uri="{FF2B5EF4-FFF2-40B4-BE49-F238E27FC236}">
                  <a16:creationId xmlns:a16="http://schemas.microsoft.com/office/drawing/2014/main" id="{E0F76E83-64DF-D44C-A0C5-38C0DB8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1" name="Freeform 60">
              <a:extLst>
                <a:ext uri="{FF2B5EF4-FFF2-40B4-BE49-F238E27FC236}">
                  <a16:creationId xmlns:a16="http://schemas.microsoft.com/office/drawing/2014/main" id="{70133ADD-2361-B947-BBBB-A347E5F5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2" name="Freeform 61">
              <a:extLst>
                <a:ext uri="{FF2B5EF4-FFF2-40B4-BE49-F238E27FC236}">
                  <a16:creationId xmlns:a16="http://schemas.microsoft.com/office/drawing/2014/main" id="{9C467B89-7DBD-E74D-958B-881F6C7F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3" name="Freeform 62">
              <a:extLst>
                <a:ext uri="{FF2B5EF4-FFF2-40B4-BE49-F238E27FC236}">
                  <a16:creationId xmlns:a16="http://schemas.microsoft.com/office/drawing/2014/main" id="{12DF0D81-6797-F247-8044-7874569F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3">
              <a:extLst>
                <a:ext uri="{FF2B5EF4-FFF2-40B4-BE49-F238E27FC236}">
                  <a16:creationId xmlns:a16="http://schemas.microsoft.com/office/drawing/2014/main" id="{3EC06F7B-B6D1-D642-8B09-2B2D4658F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4">
              <a:extLst>
                <a:ext uri="{FF2B5EF4-FFF2-40B4-BE49-F238E27FC236}">
                  <a16:creationId xmlns:a16="http://schemas.microsoft.com/office/drawing/2014/main" id="{EBFE607B-AAB0-C64F-BE0E-D5F2A5A0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65">
              <a:extLst>
                <a:ext uri="{FF2B5EF4-FFF2-40B4-BE49-F238E27FC236}">
                  <a16:creationId xmlns:a16="http://schemas.microsoft.com/office/drawing/2014/main" id="{5AD9F8A5-7B30-9442-A815-E131D260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166">
              <a:extLst>
                <a:ext uri="{FF2B5EF4-FFF2-40B4-BE49-F238E27FC236}">
                  <a16:creationId xmlns:a16="http://schemas.microsoft.com/office/drawing/2014/main" id="{246271AF-EBB3-BC4A-8339-A712170766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78" name="Freeform 167">
              <a:extLst>
                <a:ext uri="{FF2B5EF4-FFF2-40B4-BE49-F238E27FC236}">
                  <a16:creationId xmlns:a16="http://schemas.microsoft.com/office/drawing/2014/main" id="{37F05BA4-53F6-3A47-AC9C-3C1694395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168">
              <a:extLst>
                <a:ext uri="{FF2B5EF4-FFF2-40B4-BE49-F238E27FC236}">
                  <a16:creationId xmlns:a16="http://schemas.microsoft.com/office/drawing/2014/main" id="{0B4CA057-324C-EC40-9B53-8356CA5C7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169">
              <a:extLst>
                <a:ext uri="{FF2B5EF4-FFF2-40B4-BE49-F238E27FC236}">
                  <a16:creationId xmlns:a16="http://schemas.microsoft.com/office/drawing/2014/main" id="{353980BA-791C-CF41-89F0-EC56F42914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170">
              <a:extLst>
                <a:ext uri="{FF2B5EF4-FFF2-40B4-BE49-F238E27FC236}">
                  <a16:creationId xmlns:a16="http://schemas.microsoft.com/office/drawing/2014/main" id="{3DF4709C-E81D-F949-86DC-511C2BD78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171">
              <a:extLst>
                <a:ext uri="{FF2B5EF4-FFF2-40B4-BE49-F238E27FC236}">
                  <a16:creationId xmlns:a16="http://schemas.microsoft.com/office/drawing/2014/main" id="{D417546B-82E5-D54D-B189-50443B44D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172">
              <a:extLst>
                <a:ext uri="{FF2B5EF4-FFF2-40B4-BE49-F238E27FC236}">
                  <a16:creationId xmlns:a16="http://schemas.microsoft.com/office/drawing/2014/main" id="{FDF86004-D98D-BB42-AA8A-9AFD7B106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173">
              <a:extLst>
                <a:ext uri="{FF2B5EF4-FFF2-40B4-BE49-F238E27FC236}">
                  <a16:creationId xmlns:a16="http://schemas.microsoft.com/office/drawing/2014/main" id="{500B4213-6C81-9B4F-BF27-FCE7A51F71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174">
              <a:extLst>
                <a:ext uri="{FF2B5EF4-FFF2-40B4-BE49-F238E27FC236}">
                  <a16:creationId xmlns:a16="http://schemas.microsoft.com/office/drawing/2014/main" id="{C81F98B5-0DFB-6F4E-926F-F94735B9DB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175">
              <a:extLst>
                <a:ext uri="{FF2B5EF4-FFF2-40B4-BE49-F238E27FC236}">
                  <a16:creationId xmlns:a16="http://schemas.microsoft.com/office/drawing/2014/main" id="{C1DF7ED7-064E-AE4F-88B6-F5C971232E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176">
              <a:extLst>
                <a:ext uri="{FF2B5EF4-FFF2-40B4-BE49-F238E27FC236}">
                  <a16:creationId xmlns:a16="http://schemas.microsoft.com/office/drawing/2014/main" id="{E7439C01-1CED-2C46-96E8-AEFCDDAA7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177">
              <a:extLst>
                <a:ext uri="{FF2B5EF4-FFF2-40B4-BE49-F238E27FC236}">
                  <a16:creationId xmlns:a16="http://schemas.microsoft.com/office/drawing/2014/main" id="{3DCDE638-4D9C-2F42-AE8B-410153532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178">
              <a:extLst>
                <a:ext uri="{FF2B5EF4-FFF2-40B4-BE49-F238E27FC236}">
                  <a16:creationId xmlns:a16="http://schemas.microsoft.com/office/drawing/2014/main" id="{ED2DB13B-7ACF-6E40-BE6F-2E21FB284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179">
              <a:extLst>
                <a:ext uri="{FF2B5EF4-FFF2-40B4-BE49-F238E27FC236}">
                  <a16:creationId xmlns:a16="http://schemas.microsoft.com/office/drawing/2014/main" id="{42807943-D7FE-4F4C-9D78-10697039A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180">
              <a:extLst>
                <a:ext uri="{FF2B5EF4-FFF2-40B4-BE49-F238E27FC236}">
                  <a16:creationId xmlns:a16="http://schemas.microsoft.com/office/drawing/2014/main" id="{368D2108-6556-1F42-9661-1FDC268417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181">
              <a:extLst>
                <a:ext uri="{FF2B5EF4-FFF2-40B4-BE49-F238E27FC236}">
                  <a16:creationId xmlns:a16="http://schemas.microsoft.com/office/drawing/2014/main" id="{97D2654B-B5E2-3D48-8B01-0C640E6C4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182">
              <a:extLst>
                <a:ext uri="{FF2B5EF4-FFF2-40B4-BE49-F238E27FC236}">
                  <a16:creationId xmlns:a16="http://schemas.microsoft.com/office/drawing/2014/main" id="{CFAAA01E-0C5C-4D41-9D74-DAE0763B2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183">
              <a:extLst>
                <a:ext uri="{FF2B5EF4-FFF2-40B4-BE49-F238E27FC236}">
                  <a16:creationId xmlns:a16="http://schemas.microsoft.com/office/drawing/2014/main" id="{9E1AB7B3-AFEC-1545-9F08-E943035B8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795" name="Freeform 184">
              <a:extLst>
                <a:ext uri="{FF2B5EF4-FFF2-40B4-BE49-F238E27FC236}">
                  <a16:creationId xmlns:a16="http://schemas.microsoft.com/office/drawing/2014/main" id="{35A456B4-6406-694F-B37D-5A7149B99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1216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endParaRPr lang="en-US" altLang="ko-KR" sz="4000" b="1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4-0) 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시간 추천 시스템</a:t>
            </a:r>
            <a:endParaRPr lang="en-US" altLang="ko-KR" sz="30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1" name="Freeform: Shape 7696">
            <a:extLst>
              <a:ext uri="{FF2B5EF4-FFF2-40B4-BE49-F238E27FC236}">
                <a16:creationId xmlns:a16="http://schemas.microsoft.com/office/drawing/2014/main" id="{0F5F6E5E-06CF-B34E-95EB-32D9376AEF8F}"/>
              </a:ext>
            </a:extLst>
          </p:cNvPr>
          <p:cNvSpPr/>
          <p:nvPr/>
        </p:nvSpPr>
        <p:spPr>
          <a:xfrm rot="4800">
            <a:off x="1702274" y="1580585"/>
            <a:ext cx="1080000" cy="108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15875" cap="flat">
            <a:solidFill>
              <a:schemeClr val="dk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algn="ctr" hangingPunct="0"/>
            <a:r>
              <a:rPr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 Unicode MS" pitchFamily="2"/>
              </a:rPr>
              <a:t>시간 추천</a:t>
            </a:r>
            <a:br>
              <a:rPr lang="en-US" altLang="ko-KR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Arial Unicode MS" pitchFamily="2"/>
              </a:rPr>
            </a:br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UseCase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CE8CF-057E-BA4D-B4F5-A6523EF8C787}"/>
              </a:ext>
            </a:extLst>
          </p:cNvPr>
          <p:cNvSpPr/>
          <p:nvPr/>
        </p:nvSpPr>
        <p:spPr>
          <a:xfrm>
            <a:off x="3485145" y="1735244"/>
            <a:ext cx="17964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날짜별</a:t>
            </a:r>
            <a:endParaRPr kumimoji="1" lang="en-US" altLang="ko-KR" sz="15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우선순위 </a:t>
            </a:r>
            <a:r>
              <a:rPr kumimoji="1" lang="ko-KR" altLang="en-US" sz="15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측정변수</a:t>
            </a:r>
            <a:endParaRPr kumimoji="1" lang="en-US" altLang="ko-KR" sz="15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D57F071-51CC-364A-99EF-5942C4F55290}"/>
              </a:ext>
            </a:extLst>
          </p:cNvPr>
          <p:cNvSpPr/>
          <p:nvPr/>
        </p:nvSpPr>
        <p:spPr>
          <a:xfrm>
            <a:off x="5826644" y="173417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모임원</a:t>
            </a:r>
            <a:r>
              <a:rPr kumimoji="1"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역할에 따른</a:t>
            </a:r>
            <a:endParaRPr kumimoji="1" lang="en-US" altLang="ko-KR" sz="15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개개인 가중치 부여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EB68677-9C00-114B-95A7-188E7D863FC0}"/>
              </a:ext>
            </a:extLst>
          </p:cNvPr>
          <p:cNvSpPr/>
          <p:nvPr/>
        </p:nvSpPr>
        <p:spPr>
          <a:xfrm>
            <a:off x="8171577" y="1735244"/>
            <a:ext cx="1795981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개개인 일정의</a:t>
            </a:r>
            <a:endParaRPr kumimoji="1" lang="en-US" altLang="ko-KR" sz="1500" b="1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algn="ctr"/>
            <a:r>
              <a:rPr kumimoji="1" lang="ko-KR" altLang="en-US" sz="1500" b="1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가중치 부여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C59B1F-E5E7-AB4B-8DB5-D7397A487A3B}"/>
              </a:ext>
            </a:extLst>
          </p:cNvPr>
          <p:cNvSpPr/>
          <p:nvPr/>
        </p:nvSpPr>
        <p:spPr>
          <a:xfrm>
            <a:off x="3844635" y="3131399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kumimoji="1" lang="el-GR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Σ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 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개개인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개개인 일정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)</a:t>
            </a:r>
            <a:endParaRPr kumimoji="1" lang="ko-KR" altLang="en-US" sz="16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9CF143-C4A4-194F-AD61-D67F007BC398}"/>
              </a:ext>
            </a:extLst>
          </p:cNvPr>
          <p:cNvSpPr/>
          <p:nvPr/>
        </p:nvSpPr>
        <p:spPr>
          <a:xfrm>
            <a:off x="3844635" y="4525706"/>
            <a:ext cx="5760000" cy="77282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우선순위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측정변수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시간대 가중치</a:t>
            </a:r>
            <a:b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시간대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요일별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가중치 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6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세부시간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가중치</a:t>
            </a:r>
            <a:r>
              <a:rPr kumimoji="1"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kumimoji="1" lang="en-US" altLang="ko-KR" sz="16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E8CABE9D-F9E4-904C-8D7E-836C3F65BF5D}"/>
              </a:ext>
            </a:extLst>
          </p:cNvPr>
          <p:cNvSpPr/>
          <p:nvPr/>
        </p:nvSpPr>
        <p:spPr>
          <a:xfrm>
            <a:off x="5130120" y="5734711"/>
            <a:ext cx="3189030" cy="772824"/>
          </a:xfrm>
          <a:prstGeom prst="parallelogram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 </a:t>
            </a:r>
            <a:r>
              <a:rPr kumimoji="1" lang="en-US" altLang="ko-KR" sz="1600" b="1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5</a:t>
            </a:r>
            <a:r>
              <a:rPr kumimoji="1"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순위 출력</a:t>
            </a:r>
          </a:p>
        </p:txBody>
      </p:sp>
      <p:sp>
        <p:nvSpPr>
          <p:cNvPr id="149" name="Rectangle 58">
            <a:extLst>
              <a:ext uri="{FF2B5EF4-FFF2-40B4-BE49-F238E27FC236}">
                <a16:creationId xmlns:a16="http://schemas.microsoft.com/office/drawing/2014/main" id="{69D6BC1E-66BE-2143-8BEB-681DC454A91D}"/>
              </a:ext>
            </a:extLst>
          </p:cNvPr>
          <p:cNvSpPr/>
          <p:nvPr/>
        </p:nvSpPr>
        <p:spPr>
          <a:xfrm>
            <a:off x="5698919" y="2487529"/>
            <a:ext cx="2051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모임원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ko-KR" altLang="en-US" sz="12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모임장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0.7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50" name="Rectangle 58">
            <a:extLst>
              <a:ext uri="{FF2B5EF4-FFF2-40B4-BE49-F238E27FC236}">
                <a16:creationId xmlns:a16="http://schemas.microsoft.com/office/drawing/2014/main" id="{2E998190-6589-084B-9644-7DC67AF9A53E}"/>
              </a:ext>
            </a:extLst>
          </p:cNvPr>
          <p:cNvSpPr/>
          <p:nvPr/>
        </p:nvSpPr>
        <p:spPr>
          <a:xfrm>
            <a:off x="8009239" y="2514344"/>
            <a:ext cx="2120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각 일정의 조정가능성으로 판단</a:t>
            </a:r>
            <a:endParaRPr lang="en-US" sz="12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Medium" panose="020B0502040504020204" pitchFamily="34" charset="0"/>
            </a:endParaRPr>
          </a:p>
        </p:txBody>
      </p:sp>
      <p:sp>
        <p:nvSpPr>
          <p:cNvPr id="151" name="Rectangle 58">
            <a:extLst>
              <a:ext uri="{FF2B5EF4-FFF2-40B4-BE49-F238E27FC236}">
                <a16:creationId xmlns:a16="http://schemas.microsoft.com/office/drawing/2014/main" id="{F6465A6E-7E0E-BA4D-AA65-B6189F35536F}"/>
              </a:ext>
            </a:extLst>
          </p:cNvPr>
          <p:cNvSpPr/>
          <p:nvPr/>
        </p:nvSpPr>
        <p:spPr>
          <a:xfrm>
            <a:off x="6653054" y="5291009"/>
            <a:ext cx="3030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밤 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10</a:t>
            </a:r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시 이후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 오전 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9</a:t>
            </a:r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시 이전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 주말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(</a:t>
            </a:r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요일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):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1.2</a:t>
            </a:r>
          </a:p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그 외</a:t>
            </a:r>
            <a:r>
              <a:rPr lang="en-US" altLang="ko-KR" sz="12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Medium" panose="020B0502040504020204" pitchFamily="34" charset="0"/>
              </a:rPr>
              <a:t>:</a:t>
            </a:r>
            <a:r>
              <a:rPr lang="ko-KR" altLang="en-US" sz="1200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  <a:cs typeface="Noto Sans Medium" panose="020B0502040504020204" pitchFamily="34" charset="0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1.0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4F042-8198-8E4E-968D-8C4CE5166FE9}"/>
              </a:ext>
            </a:extLst>
          </p:cNvPr>
          <p:cNvCxnSpPr>
            <a:stCxn id="2" idx="3"/>
            <a:endCxn id="144" idx="1"/>
          </p:cNvCxnSpPr>
          <p:nvPr/>
        </p:nvCxnSpPr>
        <p:spPr>
          <a:xfrm flipV="1">
            <a:off x="5281545" y="2120586"/>
            <a:ext cx="545099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E81FB4-E4F8-E64E-9A55-529F797D06C9}"/>
              </a:ext>
            </a:extLst>
          </p:cNvPr>
          <p:cNvCxnSpPr>
            <a:stCxn id="144" idx="3"/>
            <a:endCxn id="145" idx="1"/>
          </p:cNvCxnSpPr>
          <p:nvPr/>
        </p:nvCxnSpPr>
        <p:spPr>
          <a:xfrm>
            <a:off x="7622625" y="2120586"/>
            <a:ext cx="548952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239C90-DFA4-0742-AD83-5BE1B6DE725A}"/>
              </a:ext>
            </a:extLst>
          </p:cNvPr>
          <p:cNvCxnSpPr>
            <a:cxnSpLocks/>
          </p:cNvCxnSpPr>
          <p:nvPr/>
        </p:nvCxnSpPr>
        <p:spPr>
          <a:xfrm flipH="1">
            <a:off x="9064800" y="2791343"/>
            <a:ext cx="1" cy="3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BCC0D8-B1DF-3D45-9D24-78E60E2C9F64}"/>
              </a:ext>
            </a:extLst>
          </p:cNvPr>
          <p:cNvCxnSpPr>
            <a:cxnSpLocks/>
          </p:cNvCxnSpPr>
          <p:nvPr/>
        </p:nvCxnSpPr>
        <p:spPr>
          <a:xfrm>
            <a:off x="7894800" y="3904223"/>
            <a:ext cx="0" cy="62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8F0E47-4439-DA46-BA70-A727A56E2D76}"/>
              </a:ext>
            </a:extLst>
          </p:cNvPr>
          <p:cNvCxnSpPr>
            <a:stCxn id="147" idx="2"/>
            <a:endCxn id="3" idx="0"/>
          </p:cNvCxnSpPr>
          <p:nvPr/>
        </p:nvCxnSpPr>
        <p:spPr>
          <a:xfrm>
            <a:off x="6724635" y="5298530"/>
            <a:ext cx="0" cy="4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D8BBC6-F11F-A444-A403-F4823A24F2E0}"/>
              </a:ext>
            </a:extLst>
          </p:cNvPr>
          <p:cNvCxnSpPr>
            <a:stCxn id="141" idx="3"/>
            <a:endCxn id="2" idx="1"/>
          </p:cNvCxnSpPr>
          <p:nvPr/>
        </p:nvCxnSpPr>
        <p:spPr>
          <a:xfrm>
            <a:off x="2782273" y="2121339"/>
            <a:ext cx="702872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6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1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Collaborative Filtering</a:t>
            </a:r>
            <a:r>
              <a:rPr lang="en-US" altLang="ko-KR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86" name="내용 개체 틀 2">
            <a:extLst>
              <a:ext uri="{FF2B5EF4-FFF2-40B4-BE49-F238E27FC236}">
                <a16:creationId xmlns:a16="http://schemas.microsoft.com/office/drawing/2014/main" id="{84C609C6-8138-2243-A16B-2674D25A6FCA}"/>
              </a:ext>
            </a:extLst>
          </p:cNvPr>
          <p:cNvSpPr txBox="1">
            <a:spLocks/>
          </p:cNvSpPr>
          <p:nvPr/>
        </p:nvSpPr>
        <p:spPr>
          <a:xfrm>
            <a:off x="1381594" y="1412840"/>
            <a:ext cx="9428812" cy="52449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협업 </a:t>
            </a:r>
            <a:r>
              <a:rPr lang="ko-KR" altLang="en-US" sz="2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많은 사용자들로부터 얻은 기호 정보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taste information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따라 사용자들의 관심사들을 자동적으로 예측하게 해주는 방법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사용자들의 과거의 경향이 미래에서도 그대로 유지 될 것이라고 가정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Memory-based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Model-based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Hybrid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협업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필터링이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존재 → </a:t>
            </a: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Memory-based</a:t>
            </a:r>
            <a:r>
              <a:rPr lang="ko-KR" altLang="en-US" sz="18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 볼 것</a:t>
            </a:r>
            <a:endParaRPr lang="en-US" altLang="ko-KR" sz="18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Memory-based</a:t>
            </a:r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협업 </a:t>
            </a:r>
            <a:r>
              <a:rPr lang="ko-KR" altLang="en-US" sz="2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</a:t>
            </a:r>
            <a:r>
              <a:rPr lang="en-US" altLang="ko-KR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 기반 동작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기반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User-Based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: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간의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기준으로 함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기반 </a:t>
            </a:r>
            <a:r>
              <a:rPr lang="en-US" altLang="ko-KR" sz="18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Item-Based</a:t>
            </a:r>
            <a:r>
              <a:rPr lang="en-US" altLang="ko-KR" sz="18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: 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간의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기준으로 함 →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장소 추천에 적용</a:t>
            </a:r>
            <a:endParaRPr lang="en-US" altLang="ko-KR" sz="18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 장소 추천에 적용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커피 브레이크 등 각 장소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×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사용자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모임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matrix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모임별로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장소 방문 횟수 저장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장소 기준으로 장소 간 유사도 파악한 뒤 추천알고리즘 적용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 기준으로는 코사인 유사도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피어슨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유사도 등 사용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149D7A1-3080-C747-86B0-28BF6B7D5AE5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288" name="Group 7">
              <a:extLst>
                <a:ext uri="{FF2B5EF4-FFF2-40B4-BE49-F238E27FC236}">
                  <a16:creationId xmlns:a16="http://schemas.microsoft.com/office/drawing/2014/main" id="{086CDA01-893C-DD4D-BE1D-2957E6C1788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339" name="Freeform 25">
                <a:extLst>
                  <a:ext uri="{FF2B5EF4-FFF2-40B4-BE49-F238E27FC236}">
                    <a16:creationId xmlns:a16="http://schemas.microsoft.com/office/drawing/2014/main" id="{180448BF-977B-FA49-A638-098A00BC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26">
                <a:extLst>
                  <a:ext uri="{FF2B5EF4-FFF2-40B4-BE49-F238E27FC236}">
                    <a16:creationId xmlns:a16="http://schemas.microsoft.com/office/drawing/2014/main" id="{B70CAE1A-158B-9244-959C-AA437A06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28">
                <a:extLst>
                  <a:ext uri="{FF2B5EF4-FFF2-40B4-BE49-F238E27FC236}">
                    <a16:creationId xmlns:a16="http://schemas.microsoft.com/office/drawing/2014/main" id="{FC7BAFBF-EBC1-E740-A5B5-496ACEA3D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29">
                <a:extLst>
                  <a:ext uri="{FF2B5EF4-FFF2-40B4-BE49-F238E27FC236}">
                    <a16:creationId xmlns:a16="http://schemas.microsoft.com/office/drawing/2014/main" id="{08D30FA5-2F9A-4849-9DEF-CF04B626C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30">
                <a:extLst>
                  <a:ext uri="{FF2B5EF4-FFF2-40B4-BE49-F238E27FC236}">
                    <a16:creationId xmlns:a16="http://schemas.microsoft.com/office/drawing/2014/main" id="{67036F52-9542-8A44-81DE-373F89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31">
                <a:extLst>
                  <a:ext uri="{FF2B5EF4-FFF2-40B4-BE49-F238E27FC236}">
                    <a16:creationId xmlns:a16="http://schemas.microsoft.com/office/drawing/2014/main" id="{F7551303-CC2D-4D4A-8344-01E2F0117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32">
                <a:extLst>
                  <a:ext uri="{FF2B5EF4-FFF2-40B4-BE49-F238E27FC236}">
                    <a16:creationId xmlns:a16="http://schemas.microsoft.com/office/drawing/2014/main" id="{8DDFC831-D6A5-394E-A43F-F019C660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33">
                <a:extLst>
                  <a:ext uri="{FF2B5EF4-FFF2-40B4-BE49-F238E27FC236}">
                    <a16:creationId xmlns:a16="http://schemas.microsoft.com/office/drawing/2014/main" id="{679781FE-9854-AF46-BE98-6A2B6904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34">
                <a:extLst>
                  <a:ext uri="{FF2B5EF4-FFF2-40B4-BE49-F238E27FC236}">
                    <a16:creationId xmlns:a16="http://schemas.microsoft.com/office/drawing/2014/main" id="{68B511CB-6062-544E-A154-A61F9B64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8" name="Freeform 35">
                <a:extLst>
                  <a:ext uri="{FF2B5EF4-FFF2-40B4-BE49-F238E27FC236}">
                    <a16:creationId xmlns:a16="http://schemas.microsoft.com/office/drawing/2014/main" id="{4E842887-6CA4-494A-A9FB-0C0398F3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6">
                <a:extLst>
                  <a:ext uri="{FF2B5EF4-FFF2-40B4-BE49-F238E27FC236}">
                    <a16:creationId xmlns:a16="http://schemas.microsoft.com/office/drawing/2014/main" id="{0FCA0E0C-C267-4048-9743-1C4B9AC36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7">
                <a:extLst>
                  <a:ext uri="{FF2B5EF4-FFF2-40B4-BE49-F238E27FC236}">
                    <a16:creationId xmlns:a16="http://schemas.microsoft.com/office/drawing/2014/main" id="{4DB85245-50B7-D243-9A7D-B55F9270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38">
                <a:extLst>
                  <a:ext uri="{FF2B5EF4-FFF2-40B4-BE49-F238E27FC236}">
                    <a16:creationId xmlns:a16="http://schemas.microsoft.com/office/drawing/2014/main" id="{D9CCFE7B-36FC-0A40-85ED-9F3D8F249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39">
                <a:extLst>
                  <a:ext uri="{FF2B5EF4-FFF2-40B4-BE49-F238E27FC236}">
                    <a16:creationId xmlns:a16="http://schemas.microsoft.com/office/drawing/2014/main" id="{7427D886-7286-774A-998C-6DEAC9E1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89" name="Freeform 66">
              <a:extLst>
                <a:ext uri="{FF2B5EF4-FFF2-40B4-BE49-F238E27FC236}">
                  <a16:creationId xmlns:a16="http://schemas.microsoft.com/office/drawing/2014/main" id="{7B0F688B-FC7C-E247-880C-12F44232E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028F7884-39D5-7E47-BE70-CF8F7C26E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ACB7A7DC-8414-134E-9A5B-63F2D228D6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70A380AB-A20D-3A46-BF0B-CF3966F4C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1B0C0F43-1A5D-8142-A516-2FDFE6C4D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6AB13079-7A2C-A244-B066-F26E8627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9976F3E6-1B16-F04B-BA2A-1BB5FF1DE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589B77EE-094C-DA49-A1BF-2C7027424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18DE55C-7FDE-D749-AD37-DF6316ED3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62A558ED-EE20-E84B-8004-6FB2F32905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F29B1AE1-07C6-2648-9C29-50172270B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E0D172E0-2347-F04D-BFBD-21D3B202B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61F584F1-349C-AA4A-8ACB-E44127171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C2711E72-6858-8443-B94C-CDE2FC249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90BF18D4-0B37-F341-857A-22D15A51B2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78C53270-606D-A348-A3B9-78FDED0D58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802338FC-2C36-8F42-8279-FA22856C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5B2BFFA2-7A00-FF4A-8DF1-4EAACA9DE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F264F11C-C836-084A-87A3-1C08DC53B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69A26CFA-3D4D-EC42-B28D-5ED1CEF9A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E28A8C50-7EB3-7140-9399-829E8878C6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FCF2EC1A-833B-414F-8183-D34E917A5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A081BED8-4638-3D4C-9B77-C45598D874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D6C69158-AFB8-D542-8701-2099DE281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313" name="Group 1">
              <a:extLst>
                <a:ext uri="{FF2B5EF4-FFF2-40B4-BE49-F238E27FC236}">
                  <a16:creationId xmlns:a16="http://schemas.microsoft.com/office/drawing/2014/main" id="{ACBDC0CB-BE93-154A-BF62-43FA64BC6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314" name="Freeform 91">
                <a:extLst>
                  <a:ext uri="{FF2B5EF4-FFF2-40B4-BE49-F238E27FC236}">
                    <a16:creationId xmlns:a16="http://schemas.microsoft.com/office/drawing/2014/main" id="{6572973E-6A59-3C4C-9C66-E69AD1A3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92">
                <a:extLst>
                  <a:ext uri="{FF2B5EF4-FFF2-40B4-BE49-F238E27FC236}">
                    <a16:creationId xmlns:a16="http://schemas.microsoft.com/office/drawing/2014/main" id="{8885A027-9253-AB46-B91B-AE45A7C8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93">
                <a:extLst>
                  <a:ext uri="{FF2B5EF4-FFF2-40B4-BE49-F238E27FC236}">
                    <a16:creationId xmlns:a16="http://schemas.microsoft.com/office/drawing/2014/main" id="{87DE3286-2ACA-794B-BD82-A71A5016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94">
                <a:extLst>
                  <a:ext uri="{FF2B5EF4-FFF2-40B4-BE49-F238E27FC236}">
                    <a16:creationId xmlns:a16="http://schemas.microsoft.com/office/drawing/2014/main" id="{9D291B59-F3D4-BD4D-B791-079E0F1A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95">
                <a:extLst>
                  <a:ext uri="{FF2B5EF4-FFF2-40B4-BE49-F238E27FC236}">
                    <a16:creationId xmlns:a16="http://schemas.microsoft.com/office/drawing/2014/main" id="{13CFB7CF-3AF3-DD46-8DB7-336BA31B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96">
                <a:extLst>
                  <a:ext uri="{FF2B5EF4-FFF2-40B4-BE49-F238E27FC236}">
                    <a16:creationId xmlns:a16="http://schemas.microsoft.com/office/drawing/2014/main" id="{755968A9-B715-2940-9CDD-FFA7EE63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0" name="Freeform 97">
                <a:extLst>
                  <a:ext uri="{FF2B5EF4-FFF2-40B4-BE49-F238E27FC236}">
                    <a16:creationId xmlns:a16="http://schemas.microsoft.com/office/drawing/2014/main" id="{DB3D9DB0-D46F-2241-8700-2EBCB0E3D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98">
                <a:extLst>
                  <a:ext uri="{FF2B5EF4-FFF2-40B4-BE49-F238E27FC236}">
                    <a16:creationId xmlns:a16="http://schemas.microsoft.com/office/drawing/2014/main" id="{2E593AA3-0E21-7A4F-8F58-7B881B8F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9">
                <a:extLst>
                  <a:ext uri="{FF2B5EF4-FFF2-40B4-BE49-F238E27FC236}">
                    <a16:creationId xmlns:a16="http://schemas.microsoft.com/office/drawing/2014/main" id="{A47941F0-BFE0-F045-95E1-0DC4B907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100">
                <a:extLst>
                  <a:ext uri="{FF2B5EF4-FFF2-40B4-BE49-F238E27FC236}">
                    <a16:creationId xmlns:a16="http://schemas.microsoft.com/office/drawing/2014/main" id="{3B0E8953-69FA-2E47-B89A-C83E50D8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101">
                <a:extLst>
                  <a:ext uri="{FF2B5EF4-FFF2-40B4-BE49-F238E27FC236}">
                    <a16:creationId xmlns:a16="http://schemas.microsoft.com/office/drawing/2014/main" id="{E051488D-37CB-0E4A-BAF3-A485D6919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102">
                <a:extLst>
                  <a:ext uri="{FF2B5EF4-FFF2-40B4-BE49-F238E27FC236}">
                    <a16:creationId xmlns:a16="http://schemas.microsoft.com/office/drawing/2014/main" id="{EECB5B51-7DA5-4D4F-8C4C-67B2F1E70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103">
                <a:extLst>
                  <a:ext uri="{FF2B5EF4-FFF2-40B4-BE49-F238E27FC236}">
                    <a16:creationId xmlns:a16="http://schemas.microsoft.com/office/drawing/2014/main" id="{535D9857-A903-B948-BCCB-2B17E9A5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91437662-7D92-254D-846B-9A25FE65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3C5B4406-C481-4149-BDF5-142C18CA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9" name="Freeform 106">
                <a:extLst>
                  <a:ext uri="{FF2B5EF4-FFF2-40B4-BE49-F238E27FC236}">
                    <a16:creationId xmlns:a16="http://schemas.microsoft.com/office/drawing/2014/main" id="{40DE25FE-2FC9-DF49-B404-DBE1D2E8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107">
                <a:extLst>
                  <a:ext uri="{FF2B5EF4-FFF2-40B4-BE49-F238E27FC236}">
                    <a16:creationId xmlns:a16="http://schemas.microsoft.com/office/drawing/2014/main" id="{14135736-6478-FA44-B84C-2A7F928F6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108">
                <a:extLst>
                  <a:ext uri="{FF2B5EF4-FFF2-40B4-BE49-F238E27FC236}">
                    <a16:creationId xmlns:a16="http://schemas.microsoft.com/office/drawing/2014/main" id="{C5C27D87-11FE-EC40-BADC-3B785069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9">
                <a:extLst>
                  <a:ext uri="{FF2B5EF4-FFF2-40B4-BE49-F238E27FC236}">
                    <a16:creationId xmlns:a16="http://schemas.microsoft.com/office/drawing/2014/main" id="{47CE0298-02FD-DB4F-87FC-ACEBD416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10">
                <a:extLst>
                  <a:ext uri="{FF2B5EF4-FFF2-40B4-BE49-F238E27FC236}">
                    <a16:creationId xmlns:a16="http://schemas.microsoft.com/office/drawing/2014/main" id="{45A9AA72-A5B0-8742-A49B-704E9DFB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11">
                <a:extLst>
                  <a:ext uri="{FF2B5EF4-FFF2-40B4-BE49-F238E27FC236}">
                    <a16:creationId xmlns:a16="http://schemas.microsoft.com/office/drawing/2014/main" id="{135E6AD6-99E4-614F-83C9-A67E629E6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12">
                <a:extLst>
                  <a:ext uri="{FF2B5EF4-FFF2-40B4-BE49-F238E27FC236}">
                    <a16:creationId xmlns:a16="http://schemas.microsoft.com/office/drawing/2014/main" id="{6B5F70BA-9230-724A-82B8-1ECC01C7C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13">
                <a:extLst>
                  <a:ext uri="{FF2B5EF4-FFF2-40B4-BE49-F238E27FC236}">
                    <a16:creationId xmlns:a16="http://schemas.microsoft.com/office/drawing/2014/main" id="{C08DBA53-3F50-7C47-B7C8-EA4D1262D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14">
                <a:extLst>
                  <a:ext uri="{FF2B5EF4-FFF2-40B4-BE49-F238E27FC236}">
                    <a16:creationId xmlns:a16="http://schemas.microsoft.com/office/drawing/2014/main" id="{33106F48-9514-D444-9C1C-B8E0940A7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15">
                <a:extLst>
                  <a:ext uri="{FF2B5EF4-FFF2-40B4-BE49-F238E27FC236}">
                    <a16:creationId xmlns:a16="http://schemas.microsoft.com/office/drawing/2014/main" id="{8ABD6FBA-A7EE-094F-8E3F-9772FC3E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9CEB3D6-93ED-9844-A9F0-9FA99A81F255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497" name="Group 8">
              <a:extLst>
                <a:ext uri="{FF2B5EF4-FFF2-40B4-BE49-F238E27FC236}">
                  <a16:creationId xmlns:a16="http://schemas.microsoft.com/office/drawing/2014/main" id="{553C53C4-3F24-9140-9C36-EC10CCD23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542" name="Freeform 1">
                <a:extLst>
                  <a:ext uri="{FF2B5EF4-FFF2-40B4-BE49-F238E27FC236}">
                    <a16:creationId xmlns:a16="http://schemas.microsoft.com/office/drawing/2014/main" id="{00196D1F-2101-7344-8536-891B1EF5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">
                <a:extLst>
                  <a:ext uri="{FF2B5EF4-FFF2-40B4-BE49-F238E27FC236}">
                    <a16:creationId xmlns:a16="http://schemas.microsoft.com/office/drawing/2014/main" id="{648E701C-0B27-0143-8150-44F83C7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">
                <a:extLst>
                  <a:ext uri="{FF2B5EF4-FFF2-40B4-BE49-F238E27FC236}">
                    <a16:creationId xmlns:a16="http://schemas.microsoft.com/office/drawing/2014/main" id="{181309E8-9788-9B49-8CEF-DD0FF480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">
                <a:extLst>
                  <a:ext uri="{FF2B5EF4-FFF2-40B4-BE49-F238E27FC236}">
                    <a16:creationId xmlns:a16="http://schemas.microsoft.com/office/drawing/2014/main" id="{2E9B2D53-31F8-D14E-A431-1FCB3E30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2E166CCE-DADF-0A41-8012-E94F0730B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6">
                <a:extLst>
                  <a:ext uri="{FF2B5EF4-FFF2-40B4-BE49-F238E27FC236}">
                    <a16:creationId xmlns:a16="http://schemas.microsoft.com/office/drawing/2014/main" id="{EF621A2D-C98D-D84B-AD84-A482B578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7C3FA507-A445-764D-9899-49611718A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A6AB8997-BDFA-1D46-AE78-2281176A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F1609155-1A72-3943-A447-D5AB6007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695BE45B-23B5-5241-96AB-9FAEFCE3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7A4E0B1D-654C-1445-88FB-79269E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A6EB4AF2-09BE-5A4C-9319-47C1DE7F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1C83CC09-BB95-D544-8DD0-3CCBD0F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FEEDC56D-D137-554B-B4ED-B08CDEB2D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5">
                <a:extLst>
                  <a:ext uri="{FF2B5EF4-FFF2-40B4-BE49-F238E27FC236}">
                    <a16:creationId xmlns:a16="http://schemas.microsoft.com/office/drawing/2014/main" id="{A39D4542-7B55-FA40-A837-9908C7D6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6">
                <a:extLst>
                  <a:ext uri="{FF2B5EF4-FFF2-40B4-BE49-F238E27FC236}">
                    <a16:creationId xmlns:a16="http://schemas.microsoft.com/office/drawing/2014/main" id="{5E8070A4-5143-284B-AA7B-66DFD34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03475C01-4500-7F45-A116-ED5021135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8">
                <a:extLst>
                  <a:ext uri="{FF2B5EF4-FFF2-40B4-BE49-F238E27FC236}">
                    <a16:creationId xmlns:a16="http://schemas.microsoft.com/office/drawing/2014/main" id="{2D7E08CE-675E-5946-A74E-93EB0BF6F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9">
                <a:extLst>
                  <a:ext uri="{FF2B5EF4-FFF2-40B4-BE49-F238E27FC236}">
                    <a16:creationId xmlns:a16="http://schemas.microsoft.com/office/drawing/2014/main" id="{82DCC058-1D85-2841-AEAA-FF2DDDB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20">
                <a:extLst>
                  <a:ext uri="{FF2B5EF4-FFF2-40B4-BE49-F238E27FC236}">
                    <a16:creationId xmlns:a16="http://schemas.microsoft.com/office/drawing/2014/main" id="{A71200DF-8EC0-F945-AA63-1CC2D35C1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21">
                <a:extLst>
                  <a:ext uri="{FF2B5EF4-FFF2-40B4-BE49-F238E27FC236}">
                    <a16:creationId xmlns:a16="http://schemas.microsoft.com/office/drawing/2014/main" id="{A00BD60F-3093-144C-A12D-277B8DDC1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22">
                <a:extLst>
                  <a:ext uri="{FF2B5EF4-FFF2-40B4-BE49-F238E27FC236}">
                    <a16:creationId xmlns:a16="http://schemas.microsoft.com/office/drawing/2014/main" id="{F750DB3D-D5DA-C44C-A103-3747D99B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E700EF16-D45F-3B41-946F-58381802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A582A368-2C56-5F42-9D08-CC27C019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8" name="Freeform 41">
              <a:extLst>
                <a:ext uri="{FF2B5EF4-FFF2-40B4-BE49-F238E27FC236}">
                  <a16:creationId xmlns:a16="http://schemas.microsoft.com/office/drawing/2014/main" id="{465C075D-8EB0-2C43-A84D-D38EDBB0C7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42">
              <a:extLst>
                <a:ext uri="{FF2B5EF4-FFF2-40B4-BE49-F238E27FC236}">
                  <a16:creationId xmlns:a16="http://schemas.microsoft.com/office/drawing/2014/main" id="{2F2511C1-24DB-7949-A9DA-0164E4E69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43">
              <a:extLst>
                <a:ext uri="{FF2B5EF4-FFF2-40B4-BE49-F238E27FC236}">
                  <a16:creationId xmlns:a16="http://schemas.microsoft.com/office/drawing/2014/main" id="{E4EFC5C9-08A2-9543-9C81-BE869B5F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44">
              <a:extLst>
                <a:ext uri="{FF2B5EF4-FFF2-40B4-BE49-F238E27FC236}">
                  <a16:creationId xmlns:a16="http://schemas.microsoft.com/office/drawing/2014/main" id="{69C2FC1C-768D-2C41-9461-5F517267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45">
              <a:extLst>
                <a:ext uri="{FF2B5EF4-FFF2-40B4-BE49-F238E27FC236}">
                  <a16:creationId xmlns:a16="http://schemas.microsoft.com/office/drawing/2014/main" id="{69407990-0A37-F441-A065-4F44696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46">
              <a:extLst>
                <a:ext uri="{FF2B5EF4-FFF2-40B4-BE49-F238E27FC236}">
                  <a16:creationId xmlns:a16="http://schemas.microsoft.com/office/drawing/2014/main" id="{2ED24F5D-4D93-A847-88BD-416600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47">
              <a:extLst>
                <a:ext uri="{FF2B5EF4-FFF2-40B4-BE49-F238E27FC236}">
                  <a16:creationId xmlns:a16="http://schemas.microsoft.com/office/drawing/2014/main" id="{C2504270-F55D-8B40-98CA-BEAB913E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48">
              <a:extLst>
                <a:ext uri="{FF2B5EF4-FFF2-40B4-BE49-F238E27FC236}">
                  <a16:creationId xmlns:a16="http://schemas.microsoft.com/office/drawing/2014/main" id="{5B4C86AC-B5DA-8B40-85FF-59C87A7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49">
              <a:extLst>
                <a:ext uri="{FF2B5EF4-FFF2-40B4-BE49-F238E27FC236}">
                  <a16:creationId xmlns:a16="http://schemas.microsoft.com/office/drawing/2014/main" id="{93948122-39EF-9543-ADD3-F8A09A28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50">
              <a:extLst>
                <a:ext uri="{FF2B5EF4-FFF2-40B4-BE49-F238E27FC236}">
                  <a16:creationId xmlns:a16="http://schemas.microsoft.com/office/drawing/2014/main" id="{DEEAC2BB-F88B-A549-8A28-228AFEEE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51">
              <a:extLst>
                <a:ext uri="{FF2B5EF4-FFF2-40B4-BE49-F238E27FC236}">
                  <a16:creationId xmlns:a16="http://schemas.microsoft.com/office/drawing/2014/main" id="{B123A6E8-7FCE-E14C-86A2-25A3C88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2">
              <a:extLst>
                <a:ext uri="{FF2B5EF4-FFF2-40B4-BE49-F238E27FC236}">
                  <a16:creationId xmlns:a16="http://schemas.microsoft.com/office/drawing/2014/main" id="{E55F5666-24C9-CD4A-8CDE-3335BD08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3">
              <a:extLst>
                <a:ext uri="{FF2B5EF4-FFF2-40B4-BE49-F238E27FC236}">
                  <a16:creationId xmlns:a16="http://schemas.microsoft.com/office/drawing/2014/main" id="{5661108F-F946-D040-AC7F-731729D07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4">
              <a:extLst>
                <a:ext uri="{FF2B5EF4-FFF2-40B4-BE49-F238E27FC236}">
                  <a16:creationId xmlns:a16="http://schemas.microsoft.com/office/drawing/2014/main" id="{413FCB48-5799-4743-A9C5-88A138F7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55">
              <a:extLst>
                <a:ext uri="{FF2B5EF4-FFF2-40B4-BE49-F238E27FC236}">
                  <a16:creationId xmlns:a16="http://schemas.microsoft.com/office/drawing/2014/main" id="{2F9A7C67-4B3E-9E43-838A-87DD9E50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56">
              <a:extLst>
                <a:ext uri="{FF2B5EF4-FFF2-40B4-BE49-F238E27FC236}">
                  <a16:creationId xmlns:a16="http://schemas.microsoft.com/office/drawing/2014/main" id="{8484A27B-9586-1846-B824-984BB324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57">
              <a:extLst>
                <a:ext uri="{FF2B5EF4-FFF2-40B4-BE49-F238E27FC236}">
                  <a16:creationId xmlns:a16="http://schemas.microsoft.com/office/drawing/2014/main" id="{86FE3944-E996-294C-8ABC-8CC971D3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58">
              <a:extLst>
                <a:ext uri="{FF2B5EF4-FFF2-40B4-BE49-F238E27FC236}">
                  <a16:creationId xmlns:a16="http://schemas.microsoft.com/office/drawing/2014/main" id="{EF8531F5-0AAF-C341-AE08-F9231E06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59">
              <a:extLst>
                <a:ext uri="{FF2B5EF4-FFF2-40B4-BE49-F238E27FC236}">
                  <a16:creationId xmlns:a16="http://schemas.microsoft.com/office/drawing/2014/main" id="{134814FA-2E0C-A54A-AF8A-DC2CF69F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0">
              <a:extLst>
                <a:ext uri="{FF2B5EF4-FFF2-40B4-BE49-F238E27FC236}">
                  <a16:creationId xmlns:a16="http://schemas.microsoft.com/office/drawing/2014/main" id="{8D911E0A-ECE5-4748-90E3-DFD58A793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1">
              <a:extLst>
                <a:ext uri="{FF2B5EF4-FFF2-40B4-BE49-F238E27FC236}">
                  <a16:creationId xmlns:a16="http://schemas.microsoft.com/office/drawing/2014/main" id="{57BB3F7A-93E2-1245-845E-F24598C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62">
              <a:extLst>
                <a:ext uri="{FF2B5EF4-FFF2-40B4-BE49-F238E27FC236}">
                  <a16:creationId xmlns:a16="http://schemas.microsoft.com/office/drawing/2014/main" id="{BB291493-9ED2-4D44-9B36-3536B479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63">
              <a:extLst>
                <a:ext uri="{FF2B5EF4-FFF2-40B4-BE49-F238E27FC236}">
                  <a16:creationId xmlns:a16="http://schemas.microsoft.com/office/drawing/2014/main" id="{929F0827-3ED6-6F4C-9F76-48C450A6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64">
              <a:extLst>
                <a:ext uri="{FF2B5EF4-FFF2-40B4-BE49-F238E27FC236}">
                  <a16:creationId xmlns:a16="http://schemas.microsoft.com/office/drawing/2014/main" id="{1D6FD6D9-FE39-BF4F-B0F4-CC86A2EF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65">
              <a:extLst>
                <a:ext uri="{FF2B5EF4-FFF2-40B4-BE49-F238E27FC236}">
                  <a16:creationId xmlns:a16="http://schemas.microsoft.com/office/drawing/2014/main" id="{C30BCFD8-2B85-644B-AC14-2849853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66">
              <a:extLst>
                <a:ext uri="{FF2B5EF4-FFF2-40B4-BE49-F238E27FC236}">
                  <a16:creationId xmlns:a16="http://schemas.microsoft.com/office/drawing/2014/main" id="{066378F9-D090-814B-B112-1F8E05C37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24" name="Freeform 167">
              <a:extLst>
                <a:ext uri="{FF2B5EF4-FFF2-40B4-BE49-F238E27FC236}">
                  <a16:creationId xmlns:a16="http://schemas.microsoft.com/office/drawing/2014/main" id="{EFB84F70-2CF6-0845-9877-43CD98B3A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68">
              <a:extLst>
                <a:ext uri="{FF2B5EF4-FFF2-40B4-BE49-F238E27FC236}">
                  <a16:creationId xmlns:a16="http://schemas.microsoft.com/office/drawing/2014/main" id="{0E1CD5E1-297A-D44B-8D30-4A93520CAB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169">
              <a:extLst>
                <a:ext uri="{FF2B5EF4-FFF2-40B4-BE49-F238E27FC236}">
                  <a16:creationId xmlns:a16="http://schemas.microsoft.com/office/drawing/2014/main" id="{74B31036-0B48-D641-8BB8-87DA2C32B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70">
              <a:extLst>
                <a:ext uri="{FF2B5EF4-FFF2-40B4-BE49-F238E27FC236}">
                  <a16:creationId xmlns:a16="http://schemas.microsoft.com/office/drawing/2014/main" id="{29AFF145-4650-9D4C-877A-4E28A95238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71">
              <a:extLst>
                <a:ext uri="{FF2B5EF4-FFF2-40B4-BE49-F238E27FC236}">
                  <a16:creationId xmlns:a16="http://schemas.microsoft.com/office/drawing/2014/main" id="{A245873B-A5CA-0B4F-8C15-5435C523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72">
              <a:extLst>
                <a:ext uri="{FF2B5EF4-FFF2-40B4-BE49-F238E27FC236}">
                  <a16:creationId xmlns:a16="http://schemas.microsoft.com/office/drawing/2014/main" id="{64E157DF-1949-4B49-8960-6D4A64E763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73">
              <a:extLst>
                <a:ext uri="{FF2B5EF4-FFF2-40B4-BE49-F238E27FC236}">
                  <a16:creationId xmlns:a16="http://schemas.microsoft.com/office/drawing/2014/main" id="{9029DC4F-D7FB-BC49-811A-BE4ED541C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74">
              <a:extLst>
                <a:ext uri="{FF2B5EF4-FFF2-40B4-BE49-F238E27FC236}">
                  <a16:creationId xmlns:a16="http://schemas.microsoft.com/office/drawing/2014/main" id="{45C5F232-659C-4447-91DD-640DE3837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75">
              <a:extLst>
                <a:ext uri="{FF2B5EF4-FFF2-40B4-BE49-F238E27FC236}">
                  <a16:creationId xmlns:a16="http://schemas.microsoft.com/office/drawing/2014/main" id="{976EF7DF-B106-DD41-B845-844AA04FF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76">
              <a:extLst>
                <a:ext uri="{FF2B5EF4-FFF2-40B4-BE49-F238E27FC236}">
                  <a16:creationId xmlns:a16="http://schemas.microsoft.com/office/drawing/2014/main" id="{A48BA360-B6AD-7C4A-88E1-3B2487DD7D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7">
              <a:extLst>
                <a:ext uri="{FF2B5EF4-FFF2-40B4-BE49-F238E27FC236}">
                  <a16:creationId xmlns:a16="http://schemas.microsoft.com/office/drawing/2014/main" id="{BA077B4F-1681-424D-850E-6185C88B51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78">
              <a:extLst>
                <a:ext uri="{FF2B5EF4-FFF2-40B4-BE49-F238E27FC236}">
                  <a16:creationId xmlns:a16="http://schemas.microsoft.com/office/drawing/2014/main" id="{A0170C0C-5ABC-E643-A2BD-01A20CF22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79">
              <a:extLst>
                <a:ext uri="{FF2B5EF4-FFF2-40B4-BE49-F238E27FC236}">
                  <a16:creationId xmlns:a16="http://schemas.microsoft.com/office/drawing/2014/main" id="{BDF2289F-B9E0-134C-A975-BB00CF34A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80">
              <a:extLst>
                <a:ext uri="{FF2B5EF4-FFF2-40B4-BE49-F238E27FC236}">
                  <a16:creationId xmlns:a16="http://schemas.microsoft.com/office/drawing/2014/main" id="{FD0044CD-71D6-A547-A2B6-7B0A1570B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81">
              <a:extLst>
                <a:ext uri="{FF2B5EF4-FFF2-40B4-BE49-F238E27FC236}">
                  <a16:creationId xmlns:a16="http://schemas.microsoft.com/office/drawing/2014/main" id="{C8CEEE7B-A506-3C4D-940E-972DD6A459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2">
              <a:extLst>
                <a:ext uri="{FF2B5EF4-FFF2-40B4-BE49-F238E27FC236}">
                  <a16:creationId xmlns:a16="http://schemas.microsoft.com/office/drawing/2014/main" id="{CDE169CE-5640-C540-8BD4-572535D66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83">
              <a:extLst>
                <a:ext uri="{FF2B5EF4-FFF2-40B4-BE49-F238E27FC236}">
                  <a16:creationId xmlns:a16="http://schemas.microsoft.com/office/drawing/2014/main" id="{84A6D6CC-8F8A-564B-9BCF-164B4AF14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41" name="Freeform 184">
              <a:extLst>
                <a:ext uri="{FF2B5EF4-FFF2-40B4-BE49-F238E27FC236}">
                  <a16:creationId xmlns:a16="http://schemas.microsoft.com/office/drawing/2014/main" id="{ED1E135B-F927-A24B-8BB8-927BF66E4D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499FEAD-99C8-4248-9F6E-9210F8D7FEFA}"/>
                  </a:ext>
                </a:extLst>
              </p14:cNvPr>
              <p14:cNvContentPartPr/>
              <p14:nvPr/>
            </p14:nvContentPartPr>
            <p14:xfrm>
              <a:off x="7954200" y="4833360"/>
              <a:ext cx="3207240" cy="11084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499FEAD-99C8-4248-9F6E-9210F8D7FE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4840" y="4824000"/>
                <a:ext cx="3225960" cy="11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40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509BD5A8-D2C3-7F48-8EFD-6E912D696EF0}"/>
              </a:ext>
            </a:extLst>
          </p:cNvPr>
          <p:cNvSpPr txBox="1"/>
          <p:nvPr/>
        </p:nvSpPr>
        <p:spPr>
          <a:xfrm>
            <a:off x="1184224" y="200164"/>
            <a:ext cx="9698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  <a:r>
              <a:rPr lang="ko-KR" alt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ko-KR" altLang="en-US" sz="35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후보</a:t>
            </a:r>
            <a:r>
              <a:rPr lang="en-US" altLang="ko-KR" sz="4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2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4-1) Contents Based Filtering</a:t>
            </a:r>
            <a:r>
              <a:rPr lang="en-US" altLang="ko-KR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콘텐츠 기반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필터링</a:t>
            </a:r>
            <a:r>
              <a:rPr lang="en-US" altLang="ko-KR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A0E8D4A2-0CC0-EA4A-BFDF-18BAA58E1E2A}"/>
              </a:ext>
            </a:extLst>
          </p:cNvPr>
          <p:cNvSpPr txBox="1">
            <a:spLocks/>
          </p:cNvSpPr>
          <p:nvPr/>
        </p:nvSpPr>
        <p:spPr>
          <a:xfrm>
            <a:off x="1382399" y="1411200"/>
            <a:ext cx="9673189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 기반 </a:t>
            </a:r>
            <a:r>
              <a:rPr lang="ko-KR" altLang="en-US" sz="2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추천을 생성하는데 개인화 수준을 목표로 하고 개개인의 선호도와 제품의 콘텐츠를 고려하여 추천하는 방법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콘텐츠를 분석한 프로파일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item profile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사용자의 선호도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user profile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추출하고 유사성 분석을 통해 추천을 수행</a:t>
            </a:r>
            <a:endParaRPr lang="en-US" altLang="ko-KR" sz="1800" dirty="0">
              <a:solidFill>
                <a:srgbClr val="0070C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rgbClr val="0070C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장점</a:t>
            </a:r>
            <a:r>
              <a:rPr lang="en-US" altLang="ko-KR" sz="1800" dirty="0">
                <a:solidFill>
                  <a:srgbClr val="0070C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내용 자체를 분석하므로 협업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필터링에서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발생하는 콜드 스타트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Cold-Start Problems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 해결</a:t>
            </a:r>
            <a:endParaRPr lang="en-US" altLang="ko-KR" sz="1800" dirty="0">
              <a:solidFill>
                <a:srgbClr val="FF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단점</a:t>
            </a:r>
            <a:r>
              <a:rPr lang="en-US" altLang="ko-KR" sz="18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형식의 항목을 추천하기 어려움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군집분석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Clustering analysis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),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인공신경망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ANN, Artificial Neural Network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),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TF-IDF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Term Frequency-Inverse Document Frequency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등의 기술 사용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 장소 추천에 적용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장소의 특징 사전에 저장 해야 함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크기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장소 분류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사용가능 시간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모임에서 처음 장소를 선택하면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다음에는 선택한 장소와 유사한 특징을 보이는 다른 장소 추천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D56E76B-B1E2-E64B-B19A-86EB62EF66BA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7668B861-5638-D342-9278-F59F2FB4D4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8325A3D4-FCAB-EA4E-AA3A-A01C4436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6AA1919F-253F-C145-A8F5-DC2E6BAD0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AA53DBA7-26AB-4048-A242-177453BC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EF770A27-37F5-FB42-9356-7B04D19B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34287E3F-E417-8347-9CA0-E9AEC103F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0838CDDD-8D8A-A54F-8EC5-CF9A7FE0E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E1995AC8-C5C1-B04F-BF02-AC51A1DC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894E2F71-4A52-8B45-B4E5-0EEC1DA99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B734515D-7E62-E34A-A894-34DC7B23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FE3B17F0-7D12-304F-B218-9D9F86B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EA3AD7BC-DACF-B84D-AEFA-63057B8B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37">
                <a:extLst>
                  <a:ext uri="{FF2B5EF4-FFF2-40B4-BE49-F238E27FC236}">
                    <a16:creationId xmlns:a16="http://schemas.microsoft.com/office/drawing/2014/main" id="{1C362D6B-322A-E148-B83F-670FC8D5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96F20C74-46DE-1443-ABCA-FBB449A74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F76ACE39-952F-AC4F-9D9D-8D92A98AB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51" name="Freeform 66">
              <a:extLst>
                <a:ext uri="{FF2B5EF4-FFF2-40B4-BE49-F238E27FC236}">
                  <a16:creationId xmlns:a16="http://schemas.microsoft.com/office/drawing/2014/main" id="{273CF0B3-09D0-F647-AA10-195561BF1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68">
              <a:extLst>
                <a:ext uri="{FF2B5EF4-FFF2-40B4-BE49-F238E27FC236}">
                  <a16:creationId xmlns:a16="http://schemas.microsoft.com/office/drawing/2014/main" id="{253F96F6-B620-BF43-839B-85D9258B9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69">
              <a:extLst>
                <a:ext uri="{FF2B5EF4-FFF2-40B4-BE49-F238E27FC236}">
                  <a16:creationId xmlns:a16="http://schemas.microsoft.com/office/drawing/2014/main" id="{8F6B40E6-8197-E84B-85F6-97AC062C1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70">
              <a:extLst>
                <a:ext uri="{FF2B5EF4-FFF2-40B4-BE49-F238E27FC236}">
                  <a16:creationId xmlns:a16="http://schemas.microsoft.com/office/drawing/2014/main" id="{E42AC433-3535-0F45-A118-BC5C175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71">
              <a:extLst>
                <a:ext uri="{FF2B5EF4-FFF2-40B4-BE49-F238E27FC236}">
                  <a16:creationId xmlns:a16="http://schemas.microsoft.com/office/drawing/2014/main" id="{57E43A14-773B-8544-8852-5A57CCB7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F7DB2DE4-41E2-ED47-83A7-542C92E246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79BA1A17-29AC-E042-823C-D56D45FBFD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74">
              <a:extLst>
                <a:ext uri="{FF2B5EF4-FFF2-40B4-BE49-F238E27FC236}">
                  <a16:creationId xmlns:a16="http://schemas.microsoft.com/office/drawing/2014/main" id="{33168C71-22E9-A44D-AB1D-26A104882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75">
              <a:extLst>
                <a:ext uri="{FF2B5EF4-FFF2-40B4-BE49-F238E27FC236}">
                  <a16:creationId xmlns:a16="http://schemas.microsoft.com/office/drawing/2014/main" id="{8F5D04C5-F1CA-4C42-A2E1-06075D2C0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76">
              <a:extLst>
                <a:ext uri="{FF2B5EF4-FFF2-40B4-BE49-F238E27FC236}">
                  <a16:creationId xmlns:a16="http://schemas.microsoft.com/office/drawing/2014/main" id="{92B915E1-B5F5-894B-B74B-315AA2E66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77">
              <a:extLst>
                <a:ext uri="{FF2B5EF4-FFF2-40B4-BE49-F238E27FC236}">
                  <a16:creationId xmlns:a16="http://schemas.microsoft.com/office/drawing/2014/main" id="{D1738314-AD5C-CB4D-8FAA-BB0429B55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CA3073C8-85C7-1443-B711-6C38A2F62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AF721CAC-F617-3B41-A54F-68BF636AF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9FD3EB49-4FAB-7F4C-8C8D-4254A73B6F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id="{2A9AA5EC-402D-1A4D-B9DE-0B720F8D56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id="{D61DBD35-A05A-FD48-80E0-0A2D867DD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id="{D69A2603-8967-C94C-95EF-B7A5E6408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84">
              <a:extLst>
                <a:ext uri="{FF2B5EF4-FFF2-40B4-BE49-F238E27FC236}">
                  <a16:creationId xmlns:a16="http://schemas.microsoft.com/office/drawing/2014/main" id="{150F708E-16FF-4C45-8DE5-DAB70C526F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85">
              <a:extLst>
                <a:ext uri="{FF2B5EF4-FFF2-40B4-BE49-F238E27FC236}">
                  <a16:creationId xmlns:a16="http://schemas.microsoft.com/office/drawing/2014/main" id="{01A78BF4-1D23-EC4C-B65D-7850E75D5E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86">
              <a:extLst>
                <a:ext uri="{FF2B5EF4-FFF2-40B4-BE49-F238E27FC236}">
                  <a16:creationId xmlns:a16="http://schemas.microsoft.com/office/drawing/2014/main" id="{D22697D7-4227-BE40-9073-5D465A5CF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87">
              <a:extLst>
                <a:ext uri="{FF2B5EF4-FFF2-40B4-BE49-F238E27FC236}">
                  <a16:creationId xmlns:a16="http://schemas.microsoft.com/office/drawing/2014/main" id="{EB5E6308-B7EA-1043-8FA1-1E6FFD058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B402541C-13CE-B54C-A388-6F970D2F74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EB23700D-A650-D642-908C-BCAC044B3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9DE0BF9E-EE07-C749-BE61-602A7395E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75" name="Group 1">
              <a:extLst>
                <a:ext uri="{FF2B5EF4-FFF2-40B4-BE49-F238E27FC236}">
                  <a16:creationId xmlns:a16="http://schemas.microsoft.com/office/drawing/2014/main" id="{70FD5EBF-84A7-4241-8F71-AEA466AF6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176" name="Freeform 91">
                <a:extLst>
                  <a:ext uri="{FF2B5EF4-FFF2-40B4-BE49-F238E27FC236}">
                    <a16:creationId xmlns:a16="http://schemas.microsoft.com/office/drawing/2014/main" id="{9D70E476-9F0F-5E4D-9251-103A1566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7" name="Freeform 92">
                <a:extLst>
                  <a:ext uri="{FF2B5EF4-FFF2-40B4-BE49-F238E27FC236}">
                    <a16:creationId xmlns:a16="http://schemas.microsoft.com/office/drawing/2014/main" id="{B4D91E82-CA36-FC42-9BC7-24DE64EB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8" name="Freeform 93">
                <a:extLst>
                  <a:ext uri="{FF2B5EF4-FFF2-40B4-BE49-F238E27FC236}">
                    <a16:creationId xmlns:a16="http://schemas.microsoft.com/office/drawing/2014/main" id="{F20213D9-12BE-2B45-A07E-8772F03A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9" name="Freeform 94">
                <a:extLst>
                  <a:ext uri="{FF2B5EF4-FFF2-40B4-BE49-F238E27FC236}">
                    <a16:creationId xmlns:a16="http://schemas.microsoft.com/office/drawing/2014/main" id="{F2973D70-9EDB-5C40-9118-14B100BF5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0" name="Freeform 95">
                <a:extLst>
                  <a:ext uri="{FF2B5EF4-FFF2-40B4-BE49-F238E27FC236}">
                    <a16:creationId xmlns:a16="http://schemas.microsoft.com/office/drawing/2014/main" id="{99FC4B69-8447-7F49-BA6C-54EDB714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1" name="Freeform 96">
                <a:extLst>
                  <a:ext uri="{FF2B5EF4-FFF2-40B4-BE49-F238E27FC236}">
                    <a16:creationId xmlns:a16="http://schemas.microsoft.com/office/drawing/2014/main" id="{5169EAE9-F408-D243-9BD0-B14ACAFD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82" name="Freeform 97">
                <a:extLst>
                  <a:ext uri="{FF2B5EF4-FFF2-40B4-BE49-F238E27FC236}">
                    <a16:creationId xmlns:a16="http://schemas.microsoft.com/office/drawing/2014/main" id="{16A3F259-B136-824E-BFC2-DFC1D88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98">
                <a:extLst>
                  <a:ext uri="{FF2B5EF4-FFF2-40B4-BE49-F238E27FC236}">
                    <a16:creationId xmlns:a16="http://schemas.microsoft.com/office/drawing/2014/main" id="{5B08AB11-162B-1843-AD02-12F7417CA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4" name="Freeform 99">
                <a:extLst>
                  <a:ext uri="{FF2B5EF4-FFF2-40B4-BE49-F238E27FC236}">
                    <a16:creationId xmlns:a16="http://schemas.microsoft.com/office/drawing/2014/main" id="{98A861BC-A67B-FB46-B932-8971FFF0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100">
                <a:extLst>
                  <a:ext uri="{FF2B5EF4-FFF2-40B4-BE49-F238E27FC236}">
                    <a16:creationId xmlns:a16="http://schemas.microsoft.com/office/drawing/2014/main" id="{258B6691-D85D-BD49-AEA6-F0FE825E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101">
                <a:extLst>
                  <a:ext uri="{FF2B5EF4-FFF2-40B4-BE49-F238E27FC236}">
                    <a16:creationId xmlns:a16="http://schemas.microsoft.com/office/drawing/2014/main" id="{924F8AC0-91E5-EA4B-BB3E-370A883A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102">
                <a:extLst>
                  <a:ext uri="{FF2B5EF4-FFF2-40B4-BE49-F238E27FC236}">
                    <a16:creationId xmlns:a16="http://schemas.microsoft.com/office/drawing/2014/main" id="{ECC7A2C1-2015-FA4C-A7A3-08828723F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103">
                <a:extLst>
                  <a:ext uri="{FF2B5EF4-FFF2-40B4-BE49-F238E27FC236}">
                    <a16:creationId xmlns:a16="http://schemas.microsoft.com/office/drawing/2014/main" id="{7E532547-0F2C-3349-B0ED-55D40F10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104">
                <a:extLst>
                  <a:ext uri="{FF2B5EF4-FFF2-40B4-BE49-F238E27FC236}">
                    <a16:creationId xmlns:a16="http://schemas.microsoft.com/office/drawing/2014/main" id="{75B8D319-2218-6A43-AFD3-5573C87D1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105">
                <a:extLst>
                  <a:ext uri="{FF2B5EF4-FFF2-40B4-BE49-F238E27FC236}">
                    <a16:creationId xmlns:a16="http://schemas.microsoft.com/office/drawing/2014/main" id="{FEB0672D-425C-2C47-8EB9-5161AE3EC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106">
                <a:extLst>
                  <a:ext uri="{FF2B5EF4-FFF2-40B4-BE49-F238E27FC236}">
                    <a16:creationId xmlns:a16="http://schemas.microsoft.com/office/drawing/2014/main" id="{87501410-FBD3-9E4B-8E54-9C7E864D2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107">
                <a:extLst>
                  <a:ext uri="{FF2B5EF4-FFF2-40B4-BE49-F238E27FC236}">
                    <a16:creationId xmlns:a16="http://schemas.microsoft.com/office/drawing/2014/main" id="{5DEC2D8A-D9E4-E040-AD69-964A2544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8">
                <a:extLst>
                  <a:ext uri="{FF2B5EF4-FFF2-40B4-BE49-F238E27FC236}">
                    <a16:creationId xmlns:a16="http://schemas.microsoft.com/office/drawing/2014/main" id="{39D912C7-D310-3F4E-B608-FC807BB6D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09">
                <a:extLst>
                  <a:ext uri="{FF2B5EF4-FFF2-40B4-BE49-F238E27FC236}">
                    <a16:creationId xmlns:a16="http://schemas.microsoft.com/office/drawing/2014/main" id="{20139032-76AA-D949-8046-4CC7503A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10">
                <a:extLst>
                  <a:ext uri="{FF2B5EF4-FFF2-40B4-BE49-F238E27FC236}">
                    <a16:creationId xmlns:a16="http://schemas.microsoft.com/office/drawing/2014/main" id="{4B4B15BE-8F55-4D42-A284-F13A517A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11">
                <a:extLst>
                  <a:ext uri="{FF2B5EF4-FFF2-40B4-BE49-F238E27FC236}">
                    <a16:creationId xmlns:a16="http://schemas.microsoft.com/office/drawing/2014/main" id="{9A11CF06-DA2C-F742-923F-EE6CC19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81A8DE9B-A5D8-F640-B580-3801C66A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E57EB65D-3F9F-FE49-93C0-8BA9253D5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262EC8B1-4EC0-7742-9B63-A8B40AEE8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15">
                <a:extLst>
                  <a:ext uri="{FF2B5EF4-FFF2-40B4-BE49-F238E27FC236}">
                    <a16:creationId xmlns:a16="http://schemas.microsoft.com/office/drawing/2014/main" id="{4524C6FF-4C6B-564B-84F3-9682F132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8AB9390-53CC-7243-8333-70BD98DDE01A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216" name="Group 8">
              <a:extLst>
                <a:ext uri="{FF2B5EF4-FFF2-40B4-BE49-F238E27FC236}">
                  <a16:creationId xmlns:a16="http://schemas.microsoft.com/office/drawing/2014/main" id="{8B3FD7E6-F1E5-674B-B69C-7F068413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261" name="Freeform 1">
                <a:extLst>
                  <a:ext uri="{FF2B5EF4-FFF2-40B4-BE49-F238E27FC236}">
                    <a16:creationId xmlns:a16="http://schemas.microsoft.com/office/drawing/2014/main" id="{644375DF-69BE-5A4B-BF19-05B212F8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2">
                <a:extLst>
                  <a:ext uri="{FF2B5EF4-FFF2-40B4-BE49-F238E27FC236}">
                    <a16:creationId xmlns:a16="http://schemas.microsoft.com/office/drawing/2014/main" id="{720AC6D3-EADC-534B-B8C6-BBC196AE3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3" name="Freeform 3">
                <a:extLst>
                  <a:ext uri="{FF2B5EF4-FFF2-40B4-BE49-F238E27FC236}">
                    <a16:creationId xmlns:a16="http://schemas.microsoft.com/office/drawing/2014/main" id="{43EA5FCD-C2B0-5741-8336-A2F090EA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4">
                <a:extLst>
                  <a:ext uri="{FF2B5EF4-FFF2-40B4-BE49-F238E27FC236}">
                    <a16:creationId xmlns:a16="http://schemas.microsoft.com/office/drawing/2014/main" id="{78703A05-0F66-124C-B8C8-0058A7F8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5">
                <a:extLst>
                  <a:ext uri="{FF2B5EF4-FFF2-40B4-BE49-F238E27FC236}">
                    <a16:creationId xmlns:a16="http://schemas.microsoft.com/office/drawing/2014/main" id="{FAFC0C48-D868-CE44-9B5D-CF41E4FD0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6">
                <a:extLst>
                  <a:ext uri="{FF2B5EF4-FFF2-40B4-BE49-F238E27FC236}">
                    <a16:creationId xmlns:a16="http://schemas.microsoft.com/office/drawing/2014/main" id="{9F3F1C3D-BF9E-B847-9B64-52D62561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4CD8F677-A511-EA44-98F5-1DE203A1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86B25F7D-2F99-CB4A-BE09-A5A9FCD4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9" name="Freeform 9">
                <a:extLst>
                  <a:ext uri="{FF2B5EF4-FFF2-40B4-BE49-F238E27FC236}">
                    <a16:creationId xmlns:a16="http://schemas.microsoft.com/office/drawing/2014/main" id="{ED082796-6E5E-F340-8F0B-6E29E0AE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0" name="Freeform 10">
                <a:extLst>
                  <a:ext uri="{FF2B5EF4-FFF2-40B4-BE49-F238E27FC236}">
                    <a16:creationId xmlns:a16="http://schemas.microsoft.com/office/drawing/2014/main" id="{24F07E1A-E9A3-384B-8B67-6820648F3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1" name="Freeform 11">
                <a:extLst>
                  <a:ext uri="{FF2B5EF4-FFF2-40B4-BE49-F238E27FC236}">
                    <a16:creationId xmlns:a16="http://schemas.microsoft.com/office/drawing/2014/main" id="{A11BCE28-507B-FE49-B8F1-48AFDB2E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2" name="Freeform 12">
                <a:extLst>
                  <a:ext uri="{FF2B5EF4-FFF2-40B4-BE49-F238E27FC236}">
                    <a16:creationId xmlns:a16="http://schemas.microsoft.com/office/drawing/2014/main" id="{8149D529-2F2C-5E40-8AE3-6D007109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3">
                <a:extLst>
                  <a:ext uri="{FF2B5EF4-FFF2-40B4-BE49-F238E27FC236}">
                    <a16:creationId xmlns:a16="http://schemas.microsoft.com/office/drawing/2014/main" id="{E80F2C10-275E-7D4D-AE1E-A8795748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4">
                <a:extLst>
                  <a:ext uri="{FF2B5EF4-FFF2-40B4-BE49-F238E27FC236}">
                    <a16:creationId xmlns:a16="http://schemas.microsoft.com/office/drawing/2014/main" id="{9EE5DFDE-E294-514C-8D85-54397D2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5">
                <a:extLst>
                  <a:ext uri="{FF2B5EF4-FFF2-40B4-BE49-F238E27FC236}">
                    <a16:creationId xmlns:a16="http://schemas.microsoft.com/office/drawing/2014/main" id="{77C875E5-E759-0E46-9B32-F5349AA4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6" name="Freeform 16">
                <a:extLst>
                  <a:ext uri="{FF2B5EF4-FFF2-40B4-BE49-F238E27FC236}">
                    <a16:creationId xmlns:a16="http://schemas.microsoft.com/office/drawing/2014/main" id="{9B4178AB-2B46-844B-AC85-76801761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7">
                <a:extLst>
                  <a:ext uri="{FF2B5EF4-FFF2-40B4-BE49-F238E27FC236}">
                    <a16:creationId xmlns:a16="http://schemas.microsoft.com/office/drawing/2014/main" id="{06092E69-55F4-E246-97BF-960D0C641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8">
                <a:extLst>
                  <a:ext uri="{FF2B5EF4-FFF2-40B4-BE49-F238E27FC236}">
                    <a16:creationId xmlns:a16="http://schemas.microsoft.com/office/drawing/2014/main" id="{8E3AAA3C-92A9-7346-BA7F-8AA4BDCF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">
                <a:extLst>
                  <a:ext uri="{FF2B5EF4-FFF2-40B4-BE49-F238E27FC236}">
                    <a16:creationId xmlns:a16="http://schemas.microsoft.com/office/drawing/2014/main" id="{70DB07AA-19DE-C04A-8EAD-C7303671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20">
                <a:extLst>
                  <a:ext uri="{FF2B5EF4-FFF2-40B4-BE49-F238E27FC236}">
                    <a16:creationId xmlns:a16="http://schemas.microsoft.com/office/drawing/2014/main" id="{7468C20C-2ABC-434F-B38E-DDA02C5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21">
                <a:extLst>
                  <a:ext uri="{FF2B5EF4-FFF2-40B4-BE49-F238E27FC236}">
                    <a16:creationId xmlns:a16="http://schemas.microsoft.com/office/drawing/2014/main" id="{7AEE48C3-AC5B-B144-B571-A218194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22">
                <a:extLst>
                  <a:ext uri="{FF2B5EF4-FFF2-40B4-BE49-F238E27FC236}">
                    <a16:creationId xmlns:a16="http://schemas.microsoft.com/office/drawing/2014/main" id="{086D00B2-6360-E440-963E-EFFE0F41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3">
                <a:extLst>
                  <a:ext uri="{FF2B5EF4-FFF2-40B4-BE49-F238E27FC236}">
                    <a16:creationId xmlns:a16="http://schemas.microsoft.com/office/drawing/2014/main" id="{C5091D07-507D-B149-B512-763A32310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84" name="Freeform 24">
                <a:extLst>
                  <a:ext uri="{FF2B5EF4-FFF2-40B4-BE49-F238E27FC236}">
                    <a16:creationId xmlns:a16="http://schemas.microsoft.com/office/drawing/2014/main" id="{3982BB71-FC24-C34D-B516-B1194BB6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17" name="Freeform 41">
              <a:extLst>
                <a:ext uri="{FF2B5EF4-FFF2-40B4-BE49-F238E27FC236}">
                  <a16:creationId xmlns:a16="http://schemas.microsoft.com/office/drawing/2014/main" id="{2E64D665-09A1-8B40-837C-41D654BB1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42">
              <a:extLst>
                <a:ext uri="{FF2B5EF4-FFF2-40B4-BE49-F238E27FC236}">
                  <a16:creationId xmlns:a16="http://schemas.microsoft.com/office/drawing/2014/main" id="{8A32D6EF-BE8B-3C4A-8DDE-0FB7F196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031222A7-A1CE-7641-BB55-791C677BE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B8CFF7FE-63D9-C143-95CF-A5104943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0DAB9042-8BBB-1645-ABF8-99F9F38B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F934099B-80E5-2149-8A23-ECDF1999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30468B9D-6ABB-0648-997D-303FE4119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48">
              <a:extLst>
                <a:ext uri="{FF2B5EF4-FFF2-40B4-BE49-F238E27FC236}">
                  <a16:creationId xmlns:a16="http://schemas.microsoft.com/office/drawing/2014/main" id="{6C1DDA51-8A8E-A641-80F8-DF9C5114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49">
              <a:extLst>
                <a:ext uri="{FF2B5EF4-FFF2-40B4-BE49-F238E27FC236}">
                  <a16:creationId xmlns:a16="http://schemas.microsoft.com/office/drawing/2014/main" id="{70EBDC9E-1AB5-FB47-9A2C-E34FE3526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FB56D070-3F71-7346-8460-265046F8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8E3B40A6-EDA4-CB40-83CE-14B7A100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8E0C6F3E-4EE1-984F-B938-7B5F1AE0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BC5DBC99-1686-B649-8321-CEF52DC8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ACEEFDCB-E447-0A44-A396-7D7DE557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6C0B91C5-DB50-A443-A21B-A98C298E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2807DA76-FC77-1040-AEA4-4D79887E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2864070B-FFB4-0846-9634-5F93F250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58">
              <a:extLst>
                <a:ext uri="{FF2B5EF4-FFF2-40B4-BE49-F238E27FC236}">
                  <a16:creationId xmlns:a16="http://schemas.microsoft.com/office/drawing/2014/main" id="{ADB1C2FC-4F6D-B042-B175-44E779CC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59">
              <a:extLst>
                <a:ext uri="{FF2B5EF4-FFF2-40B4-BE49-F238E27FC236}">
                  <a16:creationId xmlns:a16="http://schemas.microsoft.com/office/drawing/2014/main" id="{51B343EA-8A6A-6142-B068-A88635DEB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60">
              <a:extLst>
                <a:ext uri="{FF2B5EF4-FFF2-40B4-BE49-F238E27FC236}">
                  <a16:creationId xmlns:a16="http://schemas.microsoft.com/office/drawing/2014/main" id="{74D611D7-4484-3244-80E3-CB32AF05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61">
              <a:extLst>
                <a:ext uri="{FF2B5EF4-FFF2-40B4-BE49-F238E27FC236}">
                  <a16:creationId xmlns:a16="http://schemas.microsoft.com/office/drawing/2014/main" id="{59FCC755-6FE3-C34D-A57C-003BC54D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62">
              <a:extLst>
                <a:ext uri="{FF2B5EF4-FFF2-40B4-BE49-F238E27FC236}">
                  <a16:creationId xmlns:a16="http://schemas.microsoft.com/office/drawing/2014/main" id="{3130A7BA-185E-0A46-A3CE-42EFA754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63">
              <a:extLst>
                <a:ext uri="{FF2B5EF4-FFF2-40B4-BE49-F238E27FC236}">
                  <a16:creationId xmlns:a16="http://schemas.microsoft.com/office/drawing/2014/main" id="{FC29E135-563B-7A43-A2AA-8AD40572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64">
              <a:extLst>
                <a:ext uri="{FF2B5EF4-FFF2-40B4-BE49-F238E27FC236}">
                  <a16:creationId xmlns:a16="http://schemas.microsoft.com/office/drawing/2014/main" id="{69267D34-6903-A647-8542-AEAA33E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65">
              <a:extLst>
                <a:ext uri="{FF2B5EF4-FFF2-40B4-BE49-F238E27FC236}">
                  <a16:creationId xmlns:a16="http://schemas.microsoft.com/office/drawing/2014/main" id="{26EDA6B8-3FA0-8F4A-8473-194BF2BC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66">
              <a:extLst>
                <a:ext uri="{FF2B5EF4-FFF2-40B4-BE49-F238E27FC236}">
                  <a16:creationId xmlns:a16="http://schemas.microsoft.com/office/drawing/2014/main" id="{2B91885C-479B-2C4F-9C1E-D6931850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267095F2-D7BB-A046-9327-F5F3BA94C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68">
              <a:extLst>
                <a:ext uri="{FF2B5EF4-FFF2-40B4-BE49-F238E27FC236}">
                  <a16:creationId xmlns:a16="http://schemas.microsoft.com/office/drawing/2014/main" id="{620F56D9-533A-1841-9C2F-5D653B77E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69">
              <a:extLst>
                <a:ext uri="{FF2B5EF4-FFF2-40B4-BE49-F238E27FC236}">
                  <a16:creationId xmlns:a16="http://schemas.microsoft.com/office/drawing/2014/main" id="{FD945FAE-1442-BC45-9FFA-02EDDA1104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70">
              <a:extLst>
                <a:ext uri="{FF2B5EF4-FFF2-40B4-BE49-F238E27FC236}">
                  <a16:creationId xmlns:a16="http://schemas.microsoft.com/office/drawing/2014/main" id="{1BE70E22-0361-D543-8EAD-731BB49A6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71">
              <a:extLst>
                <a:ext uri="{FF2B5EF4-FFF2-40B4-BE49-F238E27FC236}">
                  <a16:creationId xmlns:a16="http://schemas.microsoft.com/office/drawing/2014/main" id="{0B2C4820-C516-C64D-BBE7-C501A29256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72">
              <a:extLst>
                <a:ext uri="{FF2B5EF4-FFF2-40B4-BE49-F238E27FC236}">
                  <a16:creationId xmlns:a16="http://schemas.microsoft.com/office/drawing/2014/main" id="{99EDC370-8010-B64C-982A-BBAD66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73">
              <a:extLst>
                <a:ext uri="{FF2B5EF4-FFF2-40B4-BE49-F238E27FC236}">
                  <a16:creationId xmlns:a16="http://schemas.microsoft.com/office/drawing/2014/main" id="{E14CB7FF-D227-C04B-86D7-3670366A33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74">
              <a:extLst>
                <a:ext uri="{FF2B5EF4-FFF2-40B4-BE49-F238E27FC236}">
                  <a16:creationId xmlns:a16="http://schemas.microsoft.com/office/drawing/2014/main" id="{3917DD4B-9A3F-E24C-9A4A-DBD9162C71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75">
              <a:extLst>
                <a:ext uri="{FF2B5EF4-FFF2-40B4-BE49-F238E27FC236}">
                  <a16:creationId xmlns:a16="http://schemas.microsoft.com/office/drawing/2014/main" id="{E5E6E75F-37BA-3142-99DE-11FFCE81F1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76">
              <a:extLst>
                <a:ext uri="{FF2B5EF4-FFF2-40B4-BE49-F238E27FC236}">
                  <a16:creationId xmlns:a16="http://schemas.microsoft.com/office/drawing/2014/main" id="{6F95D832-9921-EA42-AAAF-DE7C823F4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77">
              <a:extLst>
                <a:ext uri="{FF2B5EF4-FFF2-40B4-BE49-F238E27FC236}">
                  <a16:creationId xmlns:a16="http://schemas.microsoft.com/office/drawing/2014/main" id="{C7FC1AB6-23CC-704D-9142-A732DAE91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78">
              <a:extLst>
                <a:ext uri="{FF2B5EF4-FFF2-40B4-BE49-F238E27FC236}">
                  <a16:creationId xmlns:a16="http://schemas.microsoft.com/office/drawing/2014/main" id="{F2EC86AE-CCA8-E24D-ACFA-61FB12A35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79">
              <a:extLst>
                <a:ext uri="{FF2B5EF4-FFF2-40B4-BE49-F238E27FC236}">
                  <a16:creationId xmlns:a16="http://schemas.microsoft.com/office/drawing/2014/main" id="{374104BF-81EB-F247-B229-4AFD29838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80">
              <a:extLst>
                <a:ext uri="{FF2B5EF4-FFF2-40B4-BE49-F238E27FC236}">
                  <a16:creationId xmlns:a16="http://schemas.microsoft.com/office/drawing/2014/main" id="{F32B0027-6363-944A-B150-488142D8E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5AD55C66-FD15-B848-B80F-F3BB202E3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82">
              <a:extLst>
                <a:ext uri="{FF2B5EF4-FFF2-40B4-BE49-F238E27FC236}">
                  <a16:creationId xmlns:a16="http://schemas.microsoft.com/office/drawing/2014/main" id="{D981B4B6-BCB8-ED49-8F47-ABAFCF6E4B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83">
              <a:extLst>
                <a:ext uri="{FF2B5EF4-FFF2-40B4-BE49-F238E27FC236}">
                  <a16:creationId xmlns:a16="http://schemas.microsoft.com/office/drawing/2014/main" id="{69333C66-5814-CD41-9D95-69C0DEE776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260" name="Freeform 184">
              <a:extLst>
                <a:ext uri="{FF2B5EF4-FFF2-40B4-BE49-F238E27FC236}">
                  <a16:creationId xmlns:a16="http://schemas.microsoft.com/office/drawing/2014/main" id="{AB89E254-709C-9941-94A7-2B61ADEEFF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62580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Initial Data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모임의 장소 빈도 정보를 저장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matrix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형식으로 정보를 구성</a:t>
            </a:r>
            <a:endParaRPr lang="en-US" altLang="ko-KR" sz="1800" dirty="0">
              <a:solidFill>
                <a:srgbClr val="0070C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저장된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가장 많은 모임으로부터 선택된 장소를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빈도순으로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제시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모임을 진행한 장소 정보가 이미 있다면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이전 선택 장소를 기반으로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 기반 협업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필터링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방식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사용하여 장소 추천</a:t>
            </a: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사전 설문조사 결과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모임 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장소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matrix</a:t>
            </a:r>
            <a:endParaRPr lang="ko-KR" altLang="en-US" sz="1800" dirty="0">
              <a:solidFill>
                <a:schemeClr val="tx2"/>
              </a:solidFill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74E45-08FC-8040-9AD9-9BF0A98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08" y="4561200"/>
            <a:ext cx="3544339" cy="1061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6F0E4-D475-FF45-B01F-208B0BF9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53" y="4560605"/>
            <a:ext cx="4947681" cy="1952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9E957E-D83F-F44F-856B-2B022E84DA99}"/>
              </a:ext>
            </a:extLst>
          </p:cNvPr>
          <p:cNvSpPr/>
          <p:nvPr/>
        </p:nvSpPr>
        <p:spPr>
          <a:xfrm>
            <a:off x="5886743" y="41724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</a:t>
            </a:r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 장소</a:t>
            </a:r>
            <a:r>
              <a:rPr lang="ko-KR" altLang="en-US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TOP5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빈도순</a:t>
            </a:r>
            <a:r>
              <a:rPr lang="en-US" altLang="ko-KR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dirty="0">
                <a:solidFill>
                  <a:schemeClr val="tx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	</a:t>
            </a:r>
            <a:endParaRPr lang="ko-KR" altLang="en-US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20423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1856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4. Recommendation Mechanism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4-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2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협업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필터링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Mechanism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을 적용한 추천 </a:t>
            </a:r>
            <a:r>
              <a:rPr lang="ko-KR" altLang="en-US" sz="3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로직</a:t>
            </a:r>
            <a:r>
              <a:rPr lang="ko-KR" altLang="en-US" sz="3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endParaRPr lang="en-US" sz="3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</p:txBody>
      </p:sp>
      <p:sp>
        <p:nvSpPr>
          <p:cNvPr id="565" name="내용 개체 틀 2">
            <a:extLst>
              <a:ext uri="{FF2B5EF4-FFF2-40B4-BE49-F238E27FC236}">
                <a16:creationId xmlns:a16="http://schemas.microsoft.com/office/drawing/2014/main" id="{9C3BBC81-2D3C-814D-9FF4-4F4CDEA82E75}"/>
              </a:ext>
            </a:extLst>
          </p:cNvPr>
          <p:cNvSpPr txBox="1">
            <a:spLocks/>
          </p:cNvSpPr>
          <p:nvPr/>
        </p:nvSpPr>
        <p:spPr>
          <a:xfrm>
            <a:off x="1383600" y="1411200"/>
            <a:ext cx="9500460" cy="5245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아이템 기반 협업 </a:t>
            </a:r>
            <a:r>
              <a:rPr lang="ko-KR" altLang="en-US" sz="2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필터링</a:t>
            </a:r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로직</a:t>
            </a:r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Consolas" panose="020B0609020204030204" pitchFamily="49" charset="0"/>
              </a:rPr>
              <a:t> 적용</a:t>
            </a:r>
            <a:endParaRPr lang="en-US" altLang="ko-KR" sz="20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 장소 추천은 기존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있는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최초 선택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이후부터는 기존에 고른 장소와의 유사도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코사인 유사도 등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바탕으로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가장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유사도가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높은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※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이때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자기 자신과의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유사도는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항상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이기 때문에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이전에 모임 장소로 골랐던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장소가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추천리스트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최상단에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위치하게 된다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 받은 장소에 대한 사용자의 </a:t>
            </a:r>
            <a:r>
              <a:rPr lang="ko-KR" altLang="en-US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피드백이 좋지 않았다면</a:t>
            </a:r>
            <a:r>
              <a:rPr lang="en-US" altLang="ko-KR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직전 모임이 이루어진 장소를 탐색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그 장소가 존재하고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그 장소에 대한 </a:t>
            </a:r>
            <a:r>
              <a:rPr lang="ko-KR" altLang="en-US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피드백이 좋았다면 그 장소를 중심으로 </a:t>
            </a:r>
            <a:r>
              <a:rPr lang="ko-KR" altLang="en-US" sz="1800" b="1" u="sng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유사도를</a:t>
            </a:r>
            <a:r>
              <a:rPr lang="ko-KR" altLang="en-US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계산하여 추천을 다시 진행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이전에 모임을 했던 장소가 없거나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800" b="1" u="sng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장소 역시 피드백이 좋지 않았다면 피드백이 좋지 않았던 장소를 제외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고빈도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모임 장소 </a:t>
            </a:r>
            <a:r>
              <a:rPr lang="en-US" altLang="ko-KR" sz="1800" dirty="0">
                <a:solidFill>
                  <a:schemeClr val="tx2"/>
                </a:solidFill>
                <a:latin typeface="Consolas" panose="020B0609020204030204" pitchFamily="49" charset="0"/>
                <a:ea typeface="나눔스퀘어라운드 Regular" panose="020B0600000101010101" pitchFamily="50" charset="-127"/>
                <a:cs typeface="Consolas" panose="020B0609020204030204" pitchFamily="49" charset="0"/>
              </a:rPr>
              <a:t>TOP5</a:t>
            </a:r>
            <a:r>
              <a:rPr lang="ko-KR" altLang="en-US" sz="18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추천해준다</a:t>
            </a:r>
            <a: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8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18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800" dirty="0">
              <a:solidFill>
                <a:schemeClr val="tx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BC66BF69-6474-1743-B35A-E6C5C6DBC3E4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569" name="Group 7">
              <a:extLst>
                <a:ext uri="{FF2B5EF4-FFF2-40B4-BE49-F238E27FC236}">
                  <a16:creationId xmlns:a16="http://schemas.microsoft.com/office/drawing/2014/main" id="{0A5583A7-9DEB-9941-A650-5A9DB32E3C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3517E38-AE52-284A-8590-63D61DB1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092E4C99-C7A6-B645-870B-B77882CF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28">
                <a:extLst>
                  <a:ext uri="{FF2B5EF4-FFF2-40B4-BE49-F238E27FC236}">
                    <a16:creationId xmlns:a16="http://schemas.microsoft.com/office/drawing/2014/main" id="{17209D4E-B544-664F-AB40-C730B12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29">
                <a:extLst>
                  <a:ext uri="{FF2B5EF4-FFF2-40B4-BE49-F238E27FC236}">
                    <a16:creationId xmlns:a16="http://schemas.microsoft.com/office/drawing/2014/main" id="{C6FCFC74-F682-0345-88F8-1DBDEBD2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30">
                <a:extLst>
                  <a:ext uri="{FF2B5EF4-FFF2-40B4-BE49-F238E27FC236}">
                    <a16:creationId xmlns:a16="http://schemas.microsoft.com/office/drawing/2014/main" id="{C4A997F2-CD72-C246-A7F8-31AE46F12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31">
                <a:extLst>
                  <a:ext uri="{FF2B5EF4-FFF2-40B4-BE49-F238E27FC236}">
                    <a16:creationId xmlns:a16="http://schemas.microsoft.com/office/drawing/2014/main" id="{A7CE3205-6359-9A47-8AB2-781A39CC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32">
                <a:extLst>
                  <a:ext uri="{FF2B5EF4-FFF2-40B4-BE49-F238E27FC236}">
                    <a16:creationId xmlns:a16="http://schemas.microsoft.com/office/drawing/2014/main" id="{96E6EA70-F143-D14F-B47F-2CCE7A405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33">
                <a:extLst>
                  <a:ext uri="{FF2B5EF4-FFF2-40B4-BE49-F238E27FC236}">
                    <a16:creationId xmlns:a16="http://schemas.microsoft.com/office/drawing/2014/main" id="{9C533264-98BB-6347-B2F6-5F83DA80A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8" name="Freeform 34">
                <a:extLst>
                  <a:ext uri="{FF2B5EF4-FFF2-40B4-BE49-F238E27FC236}">
                    <a16:creationId xmlns:a16="http://schemas.microsoft.com/office/drawing/2014/main" id="{7DD375E2-A032-2844-9C16-504F52FF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9" name="Freeform 35">
                <a:extLst>
                  <a:ext uri="{FF2B5EF4-FFF2-40B4-BE49-F238E27FC236}">
                    <a16:creationId xmlns:a16="http://schemas.microsoft.com/office/drawing/2014/main" id="{D6C1B734-7E85-1A46-B125-613A3947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0" name="Freeform 36">
                <a:extLst>
                  <a:ext uri="{FF2B5EF4-FFF2-40B4-BE49-F238E27FC236}">
                    <a16:creationId xmlns:a16="http://schemas.microsoft.com/office/drawing/2014/main" id="{E58F0DD5-4359-9B4C-8E21-695E295C4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1" name="Freeform 37">
                <a:extLst>
                  <a:ext uri="{FF2B5EF4-FFF2-40B4-BE49-F238E27FC236}">
                    <a16:creationId xmlns:a16="http://schemas.microsoft.com/office/drawing/2014/main" id="{4EFEE77E-6A2B-9344-9402-D6686E5E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2" name="Freeform 38">
                <a:extLst>
                  <a:ext uri="{FF2B5EF4-FFF2-40B4-BE49-F238E27FC236}">
                    <a16:creationId xmlns:a16="http://schemas.microsoft.com/office/drawing/2014/main" id="{3B908229-F917-614A-9D78-DB22CAFB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3" name="Freeform 39">
                <a:extLst>
                  <a:ext uri="{FF2B5EF4-FFF2-40B4-BE49-F238E27FC236}">
                    <a16:creationId xmlns:a16="http://schemas.microsoft.com/office/drawing/2014/main" id="{570DE574-8069-A74E-8CA1-41A0B977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70" name="Freeform 66">
              <a:extLst>
                <a:ext uri="{FF2B5EF4-FFF2-40B4-BE49-F238E27FC236}">
                  <a16:creationId xmlns:a16="http://schemas.microsoft.com/office/drawing/2014/main" id="{002EACBF-6DC4-D148-ABBB-560FBB31B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68">
              <a:extLst>
                <a:ext uri="{FF2B5EF4-FFF2-40B4-BE49-F238E27FC236}">
                  <a16:creationId xmlns:a16="http://schemas.microsoft.com/office/drawing/2014/main" id="{C7DDE1AC-AB66-3D42-8587-9E4FB90CA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69">
              <a:extLst>
                <a:ext uri="{FF2B5EF4-FFF2-40B4-BE49-F238E27FC236}">
                  <a16:creationId xmlns:a16="http://schemas.microsoft.com/office/drawing/2014/main" id="{29A05FE1-0A8D-6640-A65A-E16AFDEA8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70">
              <a:extLst>
                <a:ext uri="{FF2B5EF4-FFF2-40B4-BE49-F238E27FC236}">
                  <a16:creationId xmlns:a16="http://schemas.microsoft.com/office/drawing/2014/main" id="{20AB6548-7CD5-484F-9F32-0D6130B92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71">
              <a:extLst>
                <a:ext uri="{FF2B5EF4-FFF2-40B4-BE49-F238E27FC236}">
                  <a16:creationId xmlns:a16="http://schemas.microsoft.com/office/drawing/2014/main" id="{439DEE99-BCAE-1545-BC22-D6B800DE1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72">
              <a:extLst>
                <a:ext uri="{FF2B5EF4-FFF2-40B4-BE49-F238E27FC236}">
                  <a16:creationId xmlns:a16="http://schemas.microsoft.com/office/drawing/2014/main" id="{75993024-C829-C943-8F67-EFB50CBA8F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73">
              <a:extLst>
                <a:ext uri="{FF2B5EF4-FFF2-40B4-BE49-F238E27FC236}">
                  <a16:creationId xmlns:a16="http://schemas.microsoft.com/office/drawing/2014/main" id="{E7DDE319-E49A-5247-BA44-AC5034047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74">
              <a:extLst>
                <a:ext uri="{FF2B5EF4-FFF2-40B4-BE49-F238E27FC236}">
                  <a16:creationId xmlns:a16="http://schemas.microsoft.com/office/drawing/2014/main" id="{86F52543-AE4B-4649-A393-E282F30308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75">
              <a:extLst>
                <a:ext uri="{FF2B5EF4-FFF2-40B4-BE49-F238E27FC236}">
                  <a16:creationId xmlns:a16="http://schemas.microsoft.com/office/drawing/2014/main" id="{F14BDC60-9E03-B343-8F08-01B40907E4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76">
              <a:extLst>
                <a:ext uri="{FF2B5EF4-FFF2-40B4-BE49-F238E27FC236}">
                  <a16:creationId xmlns:a16="http://schemas.microsoft.com/office/drawing/2014/main" id="{493DEEE1-3498-E846-8A42-0BCB60C75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77">
              <a:extLst>
                <a:ext uri="{FF2B5EF4-FFF2-40B4-BE49-F238E27FC236}">
                  <a16:creationId xmlns:a16="http://schemas.microsoft.com/office/drawing/2014/main" id="{55F6FDA6-E5BC-8B48-82BB-AA947CE96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78">
              <a:extLst>
                <a:ext uri="{FF2B5EF4-FFF2-40B4-BE49-F238E27FC236}">
                  <a16:creationId xmlns:a16="http://schemas.microsoft.com/office/drawing/2014/main" id="{DC522E7C-64E4-364A-8B1D-69E295461F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79">
              <a:extLst>
                <a:ext uri="{FF2B5EF4-FFF2-40B4-BE49-F238E27FC236}">
                  <a16:creationId xmlns:a16="http://schemas.microsoft.com/office/drawing/2014/main" id="{159782DD-1C2D-F94B-844B-7F4578C103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80">
              <a:extLst>
                <a:ext uri="{FF2B5EF4-FFF2-40B4-BE49-F238E27FC236}">
                  <a16:creationId xmlns:a16="http://schemas.microsoft.com/office/drawing/2014/main" id="{E8D629FC-B892-E84F-9621-703DB5F63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81">
              <a:extLst>
                <a:ext uri="{FF2B5EF4-FFF2-40B4-BE49-F238E27FC236}">
                  <a16:creationId xmlns:a16="http://schemas.microsoft.com/office/drawing/2014/main" id="{1442383C-227C-784F-BA22-5817CC9AA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D4DC49F0-8B5F-FB40-A21D-D02FCA2E2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545A6A70-29DD-F140-907C-B81B7FBAA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23943026-A1B1-BA44-B5EB-64FD0C51E0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85">
              <a:extLst>
                <a:ext uri="{FF2B5EF4-FFF2-40B4-BE49-F238E27FC236}">
                  <a16:creationId xmlns:a16="http://schemas.microsoft.com/office/drawing/2014/main" id="{54B1A4B1-AAD1-A44F-9CDA-B623FFF88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86">
              <a:extLst>
                <a:ext uri="{FF2B5EF4-FFF2-40B4-BE49-F238E27FC236}">
                  <a16:creationId xmlns:a16="http://schemas.microsoft.com/office/drawing/2014/main" id="{98FF2EAF-06C9-E649-ABA3-7F5BD11A9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87">
              <a:extLst>
                <a:ext uri="{FF2B5EF4-FFF2-40B4-BE49-F238E27FC236}">
                  <a16:creationId xmlns:a16="http://schemas.microsoft.com/office/drawing/2014/main" id="{F7C9E584-E305-EE40-A765-371357FD1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88">
              <a:extLst>
                <a:ext uri="{FF2B5EF4-FFF2-40B4-BE49-F238E27FC236}">
                  <a16:creationId xmlns:a16="http://schemas.microsoft.com/office/drawing/2014/main" id="{7F4AED74-633F-8E4C-8DE7-188478F04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89">
              <a:extLst>
                <a:ext uri="{FF2B5EF4-FFF2-40B4-BE49-F238E27FC236}">
                  <a16:creationId xmlns:a16="http://schemas.microsoft.com/office/drawing/2014/main" id="{C13FB7D9-192F-1544-BF16-1CEC8E0F4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90">
              <a:extLst>
                <a:ext uri="{FF2B5EF4-FFF2-40B4-BE49-F238E27FC236}">
                  <a16:creationId xmlns:a16="http://schemas.microsoft.com/office/drawing/2014/main" id="{DC8E6A15-2510-694E-B6E0-C704F7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94" name="Group 1">
              <a:extLst>
                <a:ext uri="{FF2B5EF4-FFF2-40B4-BE49-F238E27FC236}">
                  <a16:creationId xmlns:a16="http://schemas.microsoft.com/office/drawing/2014/main" id="{04A74143-59C0-3B49-9664-D2B4EE83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95" name="Freeform 91">
                <a:extLst>
                  <a:ext uri="{FF2B5EF4-FFF2-40B4-BE49-F238E27FC236}">
                    <a16:creationId xmlns:a16="http://schemas.microsoft.com/office/drawing/2014/main" id="{78328DC0-1A71-E845-A0A2-6CD74128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6" name="Freeform 92">
                <a:extLst>
                  <a:ext uri="{FF2B5EF4-FFF2-40B4-BE49-F238E27FC236}">
                    <a16:creationId xmlns:a16="http://schemas.microsoft.com/office/drawing/2014/main" id="{8D37DCA2-6C11-C745-8188-FB7C11F0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7" name="Freeform 93">
                <a:extLst>
                  <a:ext uri="{FF2B5EF4-FFF2-40B4-BE49-F238E27FC236}">
                    <a16:creationId xmlns:a16="http://schemas.microsoft.com/office/drawing/2014/main" id="{184E6108-AE61-1442-9B3B-26A6F943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8" name="Freeform 94">
                <a:extLst>
                  <a:ext uri="{FF2B5EF4-FFF2-40B4-BE49-F238E27FC236}">
                    <a16:creationId xmlns:a16="http://schemas.microsoft.com/office/drawing/2014/main" id="{971CF04E-FD42-4F43-AEDB-D5D73230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9" name="Freeform 95">
                <a:extLst>
                  <a:ext uri="{FF2B5EF4-FFF2-40B4-BE49-F238E27FC236}">
                    <a16:creationId xmlns:a16="http://schemas.microsoft.com/office/drawing/2014/main" id="{9EB15BA3-2A40-AF43-9BB6-34ACD94D4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0" name="Freeform 96">
                <a:extLst>
                  <a:ext uri="{FF2B5EF4-FFF2-40B4-BE49-F238E27FC236}">
                    <a16:creationId xmlns:a16="http://schemas.microsoft.com/office/drawing/2014/main" id="{45A994BD-005E-3A4B-85BA-39A295C9C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01" name="Freeform 97">
                <a:extLst>
                  <a:ext uri="{FF2B5EF4-FFF2-40B4-BE49-F238E27FC236}">
                    <a16:creationId xmlns:a16="http://schemas.microsoft.com/office/drawing/2014/main" id="{27310912-01F5-3843-AA4B-8E3F7D232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2" name="Freeform 98">
                <a:extLst>
                  <a:ext uri="{FF2B5EF4-FFF2-40B4-BE49-F238E27FC236}">
                    <a16:creationId xmlns:a16="http://schemas.microsoft.com/office/drawing/2014/main" id="{F0BFE239-7FA5-CF4D-9E09-61E91542D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3" name="Freeform 99">
                <a:extLst>
                  <a:ext uri="{FF2B5EF4-FFF2-40B4-BE49-F238E27FC236}">
                    <a16:creationId xmlns:a16="http://schemas.microsoft.com/office/drawing/2014/main" id="{95C180E3-A18E-D446-99AE-89B0B2304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4" name="Freeform 100">
                <a:extLst>
                  <a:ext uri="{FF2B5EF4-FFF2-40B4-BE49-F238E27FC236}">
                    <a16:creationId xmlns:a16="http://schemas.microsoft.com/office/drawing/2014/main" id="{FB135A44-07C2-1B4E-8162-73F1C9823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5" name="Freeform 101">
                <a:extLst>
                  <a:ext uri="{FF2B5EF4-FFF2-40B4-BE49-F238E27FC236}">
                    <a16:creationId xmlns:a16="http://schemas.microsoft.com/office/drawing/2014/main" id="{BB094232-CCA3-724A-9156-523878F1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102">
                <a:extLst>
                  <a:ext uri="{FF2B5EF4-FFF2-40B4-BE49-F238E27FC236}">
                    <a16:creationId xmlns:a16="http://schemas.microsoft.com/office/drawing/2014/main" id="{DC6B5C16-3BBC-7049-92DD-C71D4932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103">
                <a:extLst>
                  <a:ext uri="{FF2B5EF4-FFF2-40B4-BE49-F238E27FC236}">
                    <a16:creationId xmlns:a16="http://schemas.microsoft.com/office/drawing/2014/main" id="{D71FA61C-D981-A146-A7B7-7F2DD358B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104">
                <a:extLst>
                  <a:ext uri="{FF2B5EF4-FFF2-40B4-BE49-F238E27FC236}">
                    <a16:creationId xmlns:a16="http://schemas.microsoft.com/office/drawing/2014/main" id="{9D2D5175-1ABB-CE43-84E1-FC54C2946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105">
                <a:extLst>
                  <a:ext uri="{FF2B5EF4-FFF2-40B4-BE49-F238E27FC236}">
                    <a16:creationId xmlns:a16="http://schemas.microsoft.com/office/drawing/2014/main" id="{AC608CA1-9F81-144C-AECD-58DB471C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106">
                <a:extLst>
                  <a:ext uri="{FF2B5EF4-FFF2-40B4-BE49-F238E27FC236}">
                    <a16:creationId xmlns:a16="http://schemas.microsoft.com/office/drawing/2014/main" id="{BB5B5C91-EB55-584F-87CA-2E94D3EE3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107">
                <a:extLst>
                  <a:ext uri="{FF2B5EF4-FFF2-40B4-BE49-F238E27FC236}">
                    <a16:creationId xmlns:a16="http://schemas.microsoft.com/office/drawing/2014/main" id="{3D8AF05C-BC81-0C46-AA0D-181AFDDCD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108">
                <a:extLst>
                  <a:ext uri="{FF2B5EF4-FFF2-40B4-BE49-F238E27FC236}">
                    <a16:creationId xmlns:a16="http://schemas.microsoft.com/office/drawing/2014/main" id="{64FE3EB1-D14D-7247-B864-4B41C6E25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109">
                <a:extLst>
                  <a:ext uri="{FF2B5EF4-FFF2-40B4-BE49-F238E27FC236}">
                    <a16:creationId xmlns:a16="http://schemas.microsoft.com/office/drawing/2014/main" id="{D0606178-426E-C542-A7B9-03E7A206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10">
                <a:extLst>
                  <a:ext uri="{FF2B5EF4-FFF2-40B4-BE49-F238E27FC236}">
                    <a16:creationId xmlns:a16="http://schemas.microsoft.com/office/drawing/2014/main" id="{AC901640-0947-704F-A2A9-2BE59B8D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1">
                <a:extLst>
                  <a:ext uri="{FF2B5EF4-FFF2-40B4-BE49-F238E27FC236}">
                    <a16:creationId xmlns:a16="http://schemas.microsoft.com/office/drawing/2014/main" id="{C264B08D-8C1B-5D44-A488-EAB2BFE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12">
                <a:extLst>
                  <a:ext uri="{FF2B5EF4-FFF2-40B4-BE49-F238E27FC236}">
                    <a16:creationId xmlns:a16="http://schemas.microsoft.com/office/drawing/2014/main" id="{15B6FB00-347B-5545-AB4C-770EE9A41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13">
                <a:extLst>
                  <a:ext uri="{FF2B5EF4-FFF2-40B4-BE49-F238E27FC236}">
                    <a16:creationId xmlns:a16="http://schemas.microsoft.com/office/drawing/2014/main" id="{5B270F60-40D1-4440-A110-54DF9F624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14">
                <a:extLst>
                  <a:ext uri="{FF2B5EF4-FFF2-40B4-BE49-F238E27FC236}">
                    <a16:creationId xmlns:a16="http://schemas.microsoft.com/office/drawing/2014/main" id="{9175AA83-CDE2-C54A-95E5-B01EDD57D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15">
                <a:extLst>
                  <a:ext uri="{FF2B5EF4-FFF2-40B4-BE49-F238E27FC236}">
                    <a16:creationId xmlns:a16="http://schemas.microsoft.com/office/drawing/2014/main" id="{5B75AD9B-095F-EF40-9AD4-6A87629AE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B5346364-23DD-AF44-A2D9-9AF3C93E28D4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635" name="Group 8">
              <a:extLst>
                <a:ext uri="{FF2B5EF4-FFF2-40B4-BE49-F238E27FC236}">
                  <a16:creationId xmlns:a16="http://schemas.microsoft.com/office/drawing/2014/main" id="{178B482B-9B6C-654D-8B03-D74EAF7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80" name="Freeform 1">
                <a:extLst>
                  <a:ext uri="{FF2B5EF4-FFF2-40B4-BE49-F238E27FC236}">
                    <a16:creationId xmlns:a16="http://schemas.microsoft.com/office/drawing/2014/main" id="{6BBCCF9E-1A91-354F-B124-97AF249F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1" name="Freeform 2">
                <a:extLst>
                  <a:ext uri="{FF2B5EF4-FFF2-40B4-BE49-F238E27FC236}">
                    <a16:creationId xmlns:a16="http://schemas.microsoft.com/office/drawing/2014/main" id="{3E24097C-4E41-0546-BF1B-EB62FA45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2" name="Freeform 3">
                <a:extLst>
                  <a:ext uri="{FF2B5EF4-FFF2-40B4-BE49-F238E27FC236}">
                    <a16:creationId xmlns:a16="http://schemas.microsoft.com/office/drawing/2014/main" id="{9A32AF50-7438-214F-ACE8-541A062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3" name="Freeform 4">
                <a:extLst>
                  <a:ext uri="{FF2B5EF4-FFF2-40B4-BE49-F238E27FC236}">
                    <a16:creationId xmlns:a16="http://schemas.microsoft.com/office/drawing/2014/main" id="{8FA99FBE-67F8-744C-B2A0-021C07BF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4" name="Freeform 5">
                <a:extLst>
                  <a:ext uri="{FF2B5EF4-FFF2-40B4-BE49-F238E27FC236}">
                    <a16:creationId xmlns:a16="http://schemas.microsoft.com/office/drawing/2014/main" id="{CA83D727-D24F-BB4B-BF6A-4FECE096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5" name="Freeform 6">
                <a:extLst>
                  <a:ext uri="{FF2B5EF4-FFF2-40B4-BE49-F238E27FC236}">
                    <a16:creationId xmlns:a16="http://schemas.microsoft.com/office/drawing/2014/main" id="{F15A9B9F-0D60-6648-AE69-FEDFB2AD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6" name="Freeform 7">
                <a:extLst>
                  <a:ext uri="{FF2B5EF4-FFF2-40B4-BE49-F238E27FC236}">
                    <a16:creationId xmlns:a16="http://schemas.microsoft.com/office/drawing/2014/main" id="{57F2A950-48BC-324A-978E-0B43EFE5E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7" name="Freeform 8">
                <a:extLst>
                  <a:ext uri="{FF2B5EF4-FFF2-40B4-BE49-F238E27FC236}">
                    <a16:creationId xmlns:a16="http://schemas.microsoft.com/office/drawing/2014/main" id="{C7E129D4-CDF0-B942-A52D-EBE25E30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8" name="Freeform 9">
                <a:extLst>
                  <a:ext uri="{FF2B5EF4-FFF2-40B4-BE49-F238E27FC236}">
                    <a16:creationId xmlns:a16="http://schemas.microsoft.com/office/drawing/2014/main" id="{866227FD-CFED-9949-9E85-04FF5E5A4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9" name="Freeform 10">
                <a:extLst>
                  <a:ext uri="{FF2B5EF4-FFF2-40B4-BE49-F238E27FC236}">
                    <a16:creationId xmlns:a16="http://schemas.microsoft.com/office/drawing/2014/main" id="{0AE3FA50-5D9B-7143-A857-074FF74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0" name="Freeform 11">
                <a:extLst>
                  <a:ext uri="{FF2B5EF4-FFF2-40B4-BE49-F238E27FC236}">
                    <a16:creationId xmlns:a16="http://schemas.microsoft.com/office/drawing/2014/main" id="{EE248555-D5E0-4441-8E6E-29D557B4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1" name="Freeform 12">
                <a:extLst>
                  <a:ext uri="{FF2B5EF4-FFF2-40B4-BE49-F238E27FC236}">
                    <a16:creationId xmlns:a16="http://schemas.microsoft.com/office/drawing/2014/main" id="{F10099DD-E6A0-4E47-AD4D-0FE7E698E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2" name="Freeform 13">
                <a:extLst>
                  <a:ext uri="{FF2B5EF4-FFF2-40B4-BE49-F238E27FC236}">
                    <a16:creationId xmlns:a16="http://schemas.microsoft.com/office/drawing/2014/main" id="{22E337CB-1099-8246-AD28-0FEC6DE9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3" name="Freeform 14">
                <a:extLst>
                  <a:ext uri="{FF2B5EF4-FFF2-40B4-BE49-F238E27FC236}">
                    <a16:creationId xmlns:a16="http://schemas.microsoft.com/office/drawing/2014/main" id="{E02C7AD2-94F6-E04F-82D7-513972B16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4" name="Freeform 15">
                <a:extLst>
                  <a:ext uri="{FF2B5EF4-FFF2-40B4-BE49-F238E27FC236}">
                    <a16:creationId xmlns:a16="http://schemas.microsoft.com/office/drawing/2014/main" id="{955ECAC6-7920-654F-8A94-01D289891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5" name="Freeform 16">
                <a:extLst>
                  <a:ext uri="{FF2B5EF4-FFF2-40B4-BE49-F238E27FC236}">
                    <a16:creationId xmlns:a16="http://schemas.microsoft.com/office/drawing/2014/main" id="{BCAD2C46-837A-084A-A3CE-DEEDDA65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6" name="Freeform 17">
                <a:extLst>
                  <a:ext uri="{FF2B5EF4-FFF2-40B4-BE49-F238E27FC236}">
                    <a16:creationId xmlns:a16="http://schemas.microsoft.com/office/drawing/2014/main" id="{57B5C1C6-9822-E444-A2EE-B14FC2E5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87B81E2E-5B92-5341-ACD8-08293B76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8" name="Freeform 19">
                <a:extLst>
                  <a:ext uri="{FF2B5EF4-FFF2-40B4-BE49-F238E27FC236}">
                    <a16:creationId xmlns:a16="http://schemas.microsoft.com/office/drawing/2014/main" id="{1F7E11DF-1394-C349-B746-B9D4F43B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9" name="Freeform 20">
                <a:extLst>
                  <a:ext uri="{FF2B5EF4-FFF2-40B4-BE49-F238E27FC236}">
                    <a16:creationId xmlns:a16="http://schemas.microsoft.com/office/drawing/2014/main" id="{37C6848B-39FC-4642-AC72-33B8469A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0" name="Freeform 21">
                <a:extLst>
                  <a:ext uri="{FF2B5EF4-FFF2-40B4-BE49-F238E27FC236}">
                    <a16:creationId xmlns:a16="http://schemas.microsoft.com/office/drawing/2014/main" id="{68F85336-6495-2543-8749-77352C83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22">
                <a:extLst>
                  <a:ext uri="{FF2B5EF4-FFF2-40B4-BE49-F238E27FC236}">
                    <a16:creationId xmlns:a16="http://schemas.microsoft.com/office/drawing/2014/main" id="{83460615-7BDD-3347-93EF-35C32854E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23">
                <a:extLst>
                  <a:ext uri="{FF2B5EF4-FFF2-40B4-BE49-F238E27FC236}">
                    <a16:creationId xmlns:a16="http://schemas.microsoft.com/office/drawing/2014/main" id="{160A8904-A6DA-A94E-8303-C8263045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03" name="Freeform 24">
                <a:extLst>
                  <a:ext uri="{FF2B5EF4-FFF2-40B4-BE49-F238E27FC236}">
                    <a16:creationId xmlns:a16="http://schemas.microsoft.com/office/drawing/2014/main" id="{A83F4969-66F5-1C49-8AC4-B99BA64A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636" name="Freeform 41">
              <a:extLst>
                <a:ext uri="{FF2B5EF4-FFF2-40B4-BE49-F238E27FC236}">
                  <a16:creationId xmlns:a16="http://schemas.microsoft.com/office/drawing/2014/main" id="{C1594F92-DE30-FD48-A5D5-213CAFBB2D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42">
              <a:extLst>
                <a:ext uri="{FF2B5EF4-FFF2-40B4-BE49-F238E27FC236}">
                  <a16:creationId xmlns:a16="http://schemas.microsoft.com/office/drawing/2014/main" id="{32D59D23-379E-A949-8982-712B35058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43">
              <a:extLst>
                <a:ext uri="{FF2B5EF4-FFF2-40B4-BE49-F238E27FC236}">
                  <a16:creationId xmlns:a16="http://schemas.microsoft.com/office/drawing/2014/main" id="{062ED4CF-C34E-CB45-AD7A-EA38330C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44">
              <a:extLst>
                <a:ext uri="{FF2B5EF4-FFF2-40B4-BE49-F238E27FC236}">
                  <a16:creationId xmlns:a16="http://schemas.microsoft.com/office/drawing/2014/main" id="{47C467C4-2B02-0E4C-8F10-BB1DEF0E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0" name="Freeform 45">
              <a:extLst>
                <a:ext uri="{FF2B5EF4-FFF2-40B4-BE49-F238E27FC236}">
                  <a16:creationId xmlns:a16="http://schemas.microsoft.com/office/drawing/2014/main" id="{E8B7D441-CF7F-7540-87FA-C78EAFF0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1" name="Freeform 46">
              <a:extLst>
                <a:ext uri="{FF2B5EF4-FFF2-40B4-BE49-F238E27FC236}">
                  <a16:creationId xmlns:a16="http://schemas.microsoft.com/office/drawing/2014/main" id="{1902BA24-6F70-FA47-BCA8-4E11FA7C3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7">
              <a:extLst>
                <a:ext uri="{FF2B5EF4-FFF2-40B4-BE49-F238E27FC236}">
                  <a16:creationId xmlns:a16="http://schemas.microsoft.com/office/drawing/2014/main" id="{9C57EED1-A14A-204A-889F-63FB55D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8">
              <a:extLst>
                <a:ext uri="{FF2B5EF4-FFF2-40B4-BE49-F238E27FC236}">
                  <a16:creationId xmlns:a16="http://schemas.microsoft.com/office/drawing/2014/main" id="{74D7A8C0-D9A4-5D4B-B0D7-1BB08AE1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9">
              <a:extLst>
                <a:ext uri="{FF2B5EF4-FFF2-40B4-BE49-F238E27FC236}">
                  <a16:creationId xmlns:a16="http://schemas.microsoft.com/office/drawing/2014/main" id="{FAADD2F0-9593-9B40-A890-BA6C1A6A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5" name="Freeform 50">
              <a:extLst>
                <a:ext uri="{FF2B5EF4-FFF2-40B4-BE49-F238E27FC236}">
                  <a16:creationId xmlns:a16="http://schemas.microsoft.com/office/drawing/2014/main" id="{8C7814AA-004A-7241-96BA-B976BAC6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51">
              <a:extLst>
                <a:ext uri="{FF2B5EF4-FFF2-40B4-BE49-F238E27FC236}">
                  <a16:creationId xmlns:a16="http://schemas.microsoft.com/office/drawing/2014/main" id="{2D32A906-0734-9348-97DA-94FF4706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2">
              <a:extLst>
                <a:ext uri="{FF2B5EF4-FFF2-40B4-BE49-F238E27FC236}">
                  <a16:creationId xmlns:a16="http://schemas.microsoft.com/office/drawing/2014/main" id="{293FBAFF-6F39-F04B-8319-E1D986C6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3">
              <a:extLst>
                <a:ext uri="{FF2B5EF4-FFF2-40B4-BE49-F238E27FC236}">
                  <a16:creationId xmlns:a16="http://schemas.microsoft.com/office/drawing/2014/main" id="{A223C897-D58B-7F47-96BE-7E6F7B83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4">
              <a:extLst>
                <a:ext uri="{FF2B5EF4-FFF2-40B4-BE49-F238E27FC236}">
                  <a16:creationId xmlns:a16="http://schemas.microsoft.com/office/drawing/2014/main" id="{2B6357D9-3FF3-BD47-8732-3DB74474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5">
              <a:extLst>
                <a:ext uri="{FF2B5EF4-FFF2-40B4-BE49-F238E27FC236}">
                  <a16:creationId xmlns:a16="http://schemas.microsoft.com/office/drawing/2014/main" id="{9A3ACF76-58D4-E84A-9ACE-B380A81D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:a16="http://schemas.microsoft.com/office/drawing/2014/main" id="{D7056727-23AC-9742-94AB-D74A9331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7">
              <a:extLst>
                <a:ext uri="{FF2B5EF4-FFF2-40B4-BE49-F238E27FC236}">
                  <a16:creationId xmlns:a16="http://schemas.microsoft.com/office/drawing/2014/main" id="{E49CFECD-B805-3940-833E-93FEE2CE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58">
              <a:extLst>
                <a:ext uri="{FF2B5EF4-FFF2-40B4-BE49-F238E27FC236}">
                  <a16:creationId xmlns:a16="http://schemas.microsoft.com/office/drawing/2014/main" id="{2FDB373E-8AAB-8A42-B2B9-84358C70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59">
              <a:extLst>
                <a:ext uri="{FF2B5EF4-FFF2-40B4-BE49-F238E27FC236}">
                  <a16:creationId xmlns:a16="http://schemas.microsoft.com/office/drawing/2014/main" id="{6DCD7AC9-0785-8C42-9091-C92753C6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0">
              <a:extLst>
                <a:ext uri="{FF2B5EF4-FFF2-40B4-BE49-F238E27FC236}">
                  <a16:creationId xmlns:a16="http://schemas.microsoft.com/office/drawing/2014/main" id="{0F1E4F7F-3B51-2344-80E4-B9F7C4103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1">
              <a:extLst>
                <a:ext uri="{FF2B5EF4-FFF2-40B4-BE49-F238E27FC236}">
                  <a16:creationId xmlns:a16="http://schemas.microsoft.com/office/drawing/2014/main" id="{D4E395B4-7662-DF41-9BA4-837236C5D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62">
              <a:extLst>
                <a:ext uri="{FF2B5EF4-FFF2-40B4-BE49-F238E27FC236}">
                  <a16:creationId xmlns:a16="http://schemas.microsoft.com/office/drawing/2014/main" id="{5C0ED16C-460E-A447-975C-D7A1B108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8" name="Freeform 63">
              <a:extLst>
                <a:ext uri="{FF2B5EF4-FFF2-40B4-BE49-F238E27FC236}">
                  <a16:creationId xmlns:a16="http://schemas.microsoft.com/office/drawing/2014/main" id="{110C17F9-E7E5-6245-82E7-CE4930F0E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9" name="Freeform 64">
              <a:extLst>
                <a:ext uri="{FF2B5EF4-FFF2-40B4-BE49-F238E27FC236}">
                  <a16:creationId xmlns:a16="http://schemas.microsoft.com/office/drawing/2014/main" id="{35C48285-F95F-674E-B8E9-9917429CE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65">
              <a:extLst>
                <a:ext uri="{FF2B5EF4-FFF2-40B4-BE49-F238E27FC236}">
                  <a16:creationId xmlns:a16="http://schemas.microsoft.com/office/drawing/2014/main" id="{DDC5A2AC-CA1C-C347-9E5D-F8F3BAFA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166">
              <a:extLst>
                <a:ext uri="{FF2B5EF4-FFF2-40B4-BE49-F238E27FC236}">
                  <a16:creationId xmlns:a16="http://schemas.microsoft.com/office/drawing/2014/main" id="{4AC45890-E435-1D41-BDC3-644A67D56D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62" name="Freeform 167">
              <a:extLst>
                <a:ext uri="{FF2B5EF4-FFF2-40B4-BE49-F238E27FC236}">
                  <a16:creationId xmlns:a16="http://schemas.microsoft.com/office/drawing/2014/main" id="{C330E70E-74E6-0446-85AA-44FADC918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3" name="Freeform 168">
              <a:extLst>
                <a:ext uri="{FF2B5EF4-FFF2-40B4-BE49-F238E27FC236}">
                  <a16:creationId xmlns:a16="http://schemas.microsoft.com/office/drawing/2014/main" id="{A730B673-B776-6042-896F-C0E4D1502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169">
              <a:extLst>
                <a:ext uri="{FF2B5EF4-FFF2-40B4-BE49-F238E27FC236}">
                  <a16:creationId xmlns:a16="http://schemas.microsoft.com/office/drawing/2014/main" id="{95E33E2A-6226-C340-A397-C1863DBA8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170">
              <a:extLst>
                <a:ext uri="{FF2B5EF4-FFF2-40B4-BE49-F238E27FC236}">
                  <a16:creationId xmlns:a16="http://schemas.microsoft.com/office/drawing/2014/main" id="{78111320-CEDC-B14F-BCC8-EE10D9C89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171">
              <a:extLst>
                <a:ext uri="{FF2B5EF4-FFF2-40B4-BE49-F238E27FC236}">
                  <a16:creationId xmlns:a16="http://schemas.microsoft.com/office/drawing/2014/main" id="{2296C3BA-4E16-D94B-9660-6FFE5D3686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172">
              <a:extLst>
                <a:ext uri="{FF2B5EF4-FFF2-40B4-BE49-F238E27FC236}">
                  <a16:creationId xmlns:a16="http://schemas.microsoft.com/office/drawing/2014/main" id="{B9BDD95F-7394-9841-A195-C1C2913058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173">
              <a:extLst>
                <a:ext uri="{FF2B5EF4-FFF2-40B4-BE49-F238E27FC236}">
                  <a16:creationId xmlns:a16="http://schemas.microsoft.com/office/drawing/2014/main" id="{B9C117BA-0FE2-094C-BB27-AF52F8F91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174">
              <a:extLst>
                <a:ext uri="{FF2B5EF4-FFF2-40B4-BE49-F238E27FC236}">
                  <a16:creationId xmlns:a16="http://schemas.microsoft.com/office/drawing/2014/main" id="{8E11FD5D-35AA-4D4D-92D6-755AA6444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175">
              <a:extLst>
                <a:ext uri="{FF2B5EF4-FFF2-40B4-BE49-F238E27FC236}">
                  <a16:creationId xmlns:a16="http://schemas.microsoft.com/office/drawing/2014/main" id="{413B88C5-DE98-864E-8DDB-0F8F73936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176">
              <a:extLst>
                <a:ext uri="{FF2B5EF4-FFF2-40B4-BE49-F238E27FC236}">
                  <a16:creationId xmlns:a16="http://schemas.microsoft.com/office/drawing/2014/main" id="{5C6BB61B-5F7D-7E4B-BCB9-CBCA6364D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177">
              <a:extLst>
                <a:ext uri="{FF2B5EF4-FFF2-40B4-BE49-F238E27FC236}">
                  <a16:creationId xmlns:a16="http://schemas.microsoft.com/office/drawing/2014/main" id="{49505540-60AF-2443-8D12-A2FD15D916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178">
              <a:extLst>
                <a:ext uri="{FF2B5EF4-FFF2-40B4-BE49-F238E27FC236}">
                  <a16:creationId xmlns:a16="http://schemas.microsoft.com/office/drawing/2014/main" id="{529998EF-E72F-DA41-9453-1EA51DDD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179">
              <a:extLst>
                <a:ext uri="{FF2B5EF4-FFF2-40B4-BE49-F238E27FC236}">
                  <a16:creationId xmlns:a16="http://schemas.microsoft.com/office/drawing/2014/main" id="{DCF189F4-9D7F-DC4E-AAD7-3559FD07A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80">
              <a:extLst>
                <a:ext uri="{FF2B5EF4-FFF2-40B4-BE49-F238E27FC236}">
                  <a16:creationId xmlns:a16="http://schemas.microsoft.com/office/drawing/2014/main" id="{213030FD-6387-9C45-BD0E-311B5C230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6" name="Freeform 181">
              <a:extLst>
                <a:ext uri="{FF2B5EF4-FFF2-40B4-BE49-F238E27FC236}">
                  <a16:creationId xmlns:a16="http://schemas.microsoft.com/office/drawing/2014/main" id="{628489E1-C3FE-2A40-86B2-6FB646615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7" name="Freeform 182">
              <a:extLst>
                <a:ext uri="{FF2B5EF4-FFF2-40B4-BE49-F238E27FC236}">
                  <a16:creationId xmlns:a16="http://schemas.microsoft.com/office/drawing/2014/main" id="{B57F6A6B-D39F-A946-A51E-F0F56C242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183">
              <a:extLst>
                <a:ext uri="{FF2B5EF4-FFF2-40B4-BE49-F238E27FC236}">
                  <a16:creationId xmlns:a16="http://schemas.microsoft.com/office/drawing/2014/main" id="{F37DEBAC-7F30-A247-9A56-A06B794B8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79" name="Freeform 184">
              <a:extLst>
                <a:ext uri="{FF2B5EF4-FFF2-40B4-BE49-F238E27FC236}">
                  <a16:creationId xmlns:a16="http://schemas.microsoft.com/office/drawing/2014/main" id="{D4005144-A8CD-2843-922A-C1BA0E6926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80740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75168" y="1075385"/>
            <a:ext cx="58416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5.</a:t>
            </a:r>
            <a:r>
              <a:rPr lang="en-US" sz="7000" b="1" dirty="0">
                <a:solidFill>
                  <a:schemeClr val="tx2"/>
                </a:solidFill>
                <a:latin typeface="나눔스퀘어라운드 Regular" panose="020B0600000101010101" charset="-127"/>
                <a:ea typeface="나눔스퀘어라운드 Regular" panose="020B0600000101010101" charset="-127"/>
                <a:cs typeface="Noto Sans SemiBold" panose="020B0502040504020204" pitchFamily="34" charset="0"/>
              </a:rPr>
              <a:t> </a:t>
            </a:r>
            <a:r>
              <a:rPr lang="en-US" sz="7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Question </a:t>
            </a:r>
          </a:p>
          <a:p>
            <a:pPr algn="ctr"/>
            <a:r>
              <a:rPr lang="en-US" sz="7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&amp; Answer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9306F2-7662-6F46-AEED-5891521A463D}"/>
              </a:ext>
            </a:extLst>
          </p:cNvPr>
          <p:cNvSpPr txBox="1"/>
          <p:nvPr/>
        </p:nvSpPr>
        <p:spPr>
          <a:xfrm>
            <a:off x="4113726" y="4028289"/>
            <a:ext cx="3964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2"/>
                </a:solidFill>
                <a:latin typeface="나눔스퀘어라운드 Regular" panose="020B0600000101010101" charset="-127"/>
                <a:ea typeface="나눔스퀘어라운드 Regular" panose="020B0600000101010101" charset="-127"/>
                <a:cs typeface="Noto Sans SemiBold" panose="020B0502040504020204" pitchFamily="34" charset="0"/>
              </a:rPr>
              <a:t>경청해주셔서</a:t>
            </a:r>
            <a:endParaRPr lang="en-US" altLang="ko-KR" sz="5400" b="1" dirty="0">
              <a:solidFill>
                <a:schemeClr val="tx2"/>
              </a:solidFill>
              <a:latin typeface="나눔스퀘어라운드 Regular" panose="020B0600000101010101" charset="-127"/>
              <a:ea typeface="나눔스퀘어라운드 Regular" panose="020B0600000101010101" charset="-127"/>
              <a:cs typeface="Noto Sans SemiBold" panose="020B0502040504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tx2"/>
                </a:solidFill>
                <a:latin typeface="나눔스퀘어라운드 Regular" panose="020B0600000101010101" charset="-127"/>
                <a:ea typeface="나눔스퀘어라운드 Regular" panose="020B0600000101010101" charset="-127"/>
                <a:cs typeface="Noto Sans SemiBold" panose="020B0502040504020204" pitchFamily="34" charset="0"/>
              </a:rPr>
              <a:t>감사합니다</a:t>
            </a:r>
            <a:endParaRPr lang="en-US" sz="5400" b="1" dirty="0">
              <a:solidFill>
                <a:schemeClr val="tx2"/>
              </a:solidFill>
              <a:latin typeface="나눔스퀘어라운드 Regular" panose="020B0600000101010101" charset="-127"/>
              <a:ea typeface="나눔스퀘어라운드 Regular" panose="020B0600000101010101" charset="-127"/>
              <a:cs typeface="Noto Sans SemiBold" panose="020B0502040504020204" pitchFamily="34" charset="0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342B54C-548C-844A-852E-5C70C54BB588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494" name="Group 7">
              <a:extLst>
                <a:ext uri="{FF2B5EF4-FFF2-40B4-BE49-F238E27FC236}">
                  <a16:creationId xmlns:a16="http://schemas.microsoft.com/office/drawing/2014/main" id="{E305FACE-34F3-7243-9B49-9C4FC213E1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545" name="Freeform 25">
                <a:extLst>
                  <a:ext uri="{FF2B5EF4-FFF2-40B4-BE49-F238E27FC236}">
                    <a16:creationId xmlns:a16="http://schemas.microsoft.com/office/drawing/2014/main" id="{BD9FFB9E-4F6A-C148-A61A-E50775E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6">
                <a:extLst>
                  <a:ext uri="{FF2B5EF4-FFF2-40B4-BE49-F238E27FC236}">
                    <a16:creationId xmlns:a16="http://schemas.microsoft.com/office/drawing/2014/main" id="{1062426A-2D85-6F45-8BEE-250161335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8">
                <a:extLst>
                  <a:ext uri="{FF2B5EF4-FFF2-40B4-BE49-F238E27FC236}">
                    <a16:creationId xmlns:a16="http://schemas.microsoft.com/office/drawing/2014/main" id="{228879AB-EA3F-5A44-A282-CCAC86815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">
                <a:extLst>
                  <a:ext uri="{FF2B5EF4-FFF2-40B4-BE49-F238E27FC236}">
                    <a16:creationId xmlns:a16="http://schemas.microsoft.com/office/drawing/2014/main" id="{7B5493D4-8BEA-B24D-A4AB-9DC2D267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">
                <a:extLst>
                  <a:ext uri="{FF2B5EF4-FFF2-40B4-BE49-F238E27FC236}">
                    <a16:creationId xmlns:a16="http://schemas.microsoft.com/office/drawing/2014/main" id="{7C6874C1-3C1B-CB44-A6C0-194A6DA0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">
                <a:extLst>
                  <a:ext uri="{FF2B5EF4-FFF2-40B4-BE49-F238E27FC236}">
                    <a16:creationId xmlns:a16="http://schemas.microsoft.com/office/drawing/2014/main" id="{1F215E3D-5F4D-EE4D-8F18-9DE20C2C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2">
                <a:extLst>
                  <a:ext uri="{FF2B5EF4-FFF2-40B4-BE49-F238E27FC236}">
                    <a16:creationId xmlns:a16="http://schemas.microsoft.com/office/drawing/2014/main" id="{ADED690B-A5DB-9147-85C7-7C356F51E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3">
                <a:extLst>
                  <a:ext uri="{FF2B5EF4-FFF2-40B4-BE49-F238E27FC236}">
                    <a16:creationId xmlns:a16="http://schemas.microsoft.com/office/drawing/2014/main" id="{D6333D9B-705C-154F-8AF4-9019D500F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4">
                <a:extLst>
                  <a:ext uri="{FF2B5EF4-FFF2-40B4-BE49-F238E27FC236}">
                    <a16:creationId xmlns:a16="http://schemas.microsoft.com/office/drawing/2014/main" id="{5E7E2FFE-CB66-534C-83E8-4C620780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5">
                <a:extLst>
                  <a:ext uri="{FF2B5EF4-FFF2-40B4-BE49-F238E27FC236}">
                    <a16:creationId xmlns:a16="http://schemas.microsoft.com/office/drawing/2014/main" id="{06A244D9-4601-6E46-B971-ADD8EC57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6">
                <a:extLst>
                  <a:ext uri="{FF2B5EF4-FFF2-40B4-BE49-F238E27FC236}">
                    <a16:creationId xmlns:a16="http://schemas.microsoft.com/office/drawing/2014/main" id="{6DCFC445-C535-A044-BDAB-6A60A262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7">
                <a:extLst>
                  <a:ext uri="{FF2B5EF4-FFF2-40B4-BE49-F238E27FC236}">
                    <a16:creationId xmlns:a16="http://schemas.microsoft.com/office/drawing/2014/main" id="{B09C083B-7440-C949-B00A-5FBD9A6C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8">
                <a:extLst>
                  <a:ext uri="{FF2B5EF4-FFF2-40B4-BE49-F238E27FC236}">
                    <a16:creationId xmlns:a16="http://schemas.microsoft.com/office/drawing/2014/main" id="{42678BE0-2ED9-294E-8506-5FCE6255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9">
                <a:extLst>
                  <a:ext uri="{FF2B5EF4-FFF2-40B4-BE49-F238E27FC236}">
                    <a16:creationId xmlns:a16="http://schemas.microsoft.com/office/drawing/2014/main" id="{4A60705B-35FC-5945-A333-145CFA30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95" name="Freeform 66">
              <a:extLst>
                <a:ext uri="{FF2B5EF4-FFF2-40B4-BE49-F238E27FC236}">
                  <a16:creationId xmlns:a16="http://schemas.microsoft.com/office/drawing/2014/main" id="{FB5002DA-13FF-AF47-A81B-DABC37D19E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68">
              <a:extLst>
                <a:ext uri="{FF2B5EF4-FFF2-40B4-BE49-F238E27FC236}">
                  <a16:creationId xmlns:a16="http://schemas.microsoft.com/office/drawing/2014/main" id="{DCBC0B40-A9E7-B948-B1EB-7BB1373AB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69">
              <a:extLst>
                <a:ext uri="{FF2B5EF4-FFF2-40B4-BE49-F238E27FC236}">
                  <a16:creationId xmlns:a16="http://schemas.microsoft.com/office/drawing/2014/main" id="{B66231DD-DD1C-3E48-B530-4167BF4A88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70">
              <a:extLst>
                <a:ext uri="{FF2B5EF4-FFF2-40B4-BE49-F238E27FC236}">
                  <a16:creationId xmlns:a16="http://schemas.microsoft.com/office/drawing/2014/main" id="{9E2212CD-D135-F64A-BFDC-89C964A76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71">
              <a:extLst>
                <a:ext uri="{FF2B5EF4-FFF2-40B4-BE49-F238E27FC236}">
                  <a16:creationId xmlns:a16="http://schemas.microsoft.com/office/drawing/2014/main" id="{590AF957-D1AD-1443-ADD1-8A33C02A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2">
              <a:extLst>
                <a:ext uri="{FF2B5EF4-FFF2-40B4-BE49-F238E27FC236}">
                  <a16:creationId xmlns:a16="http://schemas.microsoft.com/office/drawing/2014/main" id="{6E129275-911C-B142-AC79-4858A397E4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73">
              <a:extLst>
                <a:ext uri="{FF2B5EF4-FFF2-40B4-BE49-F238E27FC236}">
                  <a16:creationId xmlns:a16="http://schemas.microsoft.com/office/drawing/2014/main" id="{A0A67134-57C8-AE44-B002-3CA68C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74">
              <a:extLst>
                <a:ext uri="{FF2B5EF4-FFF2-40B4-BE49-F238E27FC236}">
                  <a16:creationId xmlns:a16="http://schemas.microsoft.com/office/drawing/2014/main" id="{9E41D425-4259-DF42-A0CE-A8319ECD2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75">
              <a:extLst>
                <a:ext uri="{FF2B5EF4-FFF2-40B4-BE49-F238E27FC236}">
                  <a16:creationId xmlns:a16="http://schemas.microsoft.com/office/drawing/2014/main" id="{2B704F79-7F39-8244-82CA-A8A4ADCAE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76">
              <a:extLst>
                <a:ext uri="{FF2B5EF4-FFF2-40B4-BE49-F238E27FC236}">
                  <a16:creationId xmlns:a16="http://schemas.microsoft.com/office/drawing/2014/main" id="{67EC13DF-2A33-C64A-A420-1CF9C694ED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77">
              <a:extLst>
                <a:ext uri="{FF2B5EF4-FFF2-40B4-BE49-F238E27FC236}">
                  <a16:creationId xmlns:a16="http://schemas.microsoft.com/office/drawing/2014/main" id="{0260AF64-D9CB-E940-AA6B-762AC7DEC8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78">
              <a:extLst>
                <a:ext uri="{FF2B5EF4-FFF2-40B4-BE49-F238E27FC236}">
                  <a16:creationId xmlns:a16="http://schemas.microsoft.com/office/drawing/2014/main" id="{FC5EE9AF-6B6F-B849-8B38-610BC9B0E3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79">
              <a:extLst>
                <a:ext uri="{FF2B5EF4-FFF2-40B4-BE49-F238E27FC236}">
                  <a16:creationId xmlns:a16="http://schemas.microsoft.com/office/drawing/2014/main" id="{A6C3DAD5-E0AB-F246-B2CA-D0994C5370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0">
              <a:extLst>
                <a:ext uri="{FF2B5EF4-FFF2-40B4-BE49-F238E27FC236}">
                  <a16:creationId xmlns:a16="http://schemas.microsoft.com/office/drawing/2014/main" id="{769F48AC-10A1-344E-8680-F4740434EA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1">
              <a:extLst>
                <a:ext uri="{FF2B5EF4-FFF2-40B4-BE49-F238E27FC236}">
                  <a16:creationId xmlns:a16="http://schemas.microsoft.com/office/drawing/2014/main" id="{5D454A8A-81C9-E147-9633-4CA285EEC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2">
              <a:extLst>
                <a:ext uri="{FF2B5EF4-FFF2-40B4-BE49-F238E27FC236}">
                  <a16:creationId xmlns:a16="http://schemas.microsoft.com/office/drawing/2014/main" id="{F3A275D9-9A7D-8C44-B549-C1E99979A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">
              <a:extLst>
                <a:ext uri="{FF2B5EF4-FFF2-40B4-BE49-F238E27FC236}">
                  <a16:creationId xmlns:a16="http://schemas.microsoft.com/office/drawing/2014/main" id="{90D93C73-15FF-834A-90FE-9D492D092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4">
              <a:extLst>
                <a:ext uri="{FF2B5EF4-FFF2-40B4-BE49-F238E27FC236}">
                  <a16:creationId xmlns:a16="http://schemas.microsoft.com/office/drawing/2014/main" id="{98A7D8BC-C917-584E-A045-C6EFBBA75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5">
              <a:extLst>
                <a:ext uri="{FF2B5EF4-FFF2-40B4-BE49-F238E27FC236}">
                  <a16:creationId xmlns:a16="http://schemas.microsoft.com/office/drawing/2014/main" id="{BF222012-AEB0-EF4F-9504-B8811E2C0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6">
              <a:extLst>
                <a:ext uri="{FF2B5EF4-FFF2-40B4-BE49-F238E27FC236}">
                  <a16:creationId xmlns:a16="http://schemas.microsoft.com/office/drawing/2014/main" id="{0BC388D0-118C-F745-96D4-476C395619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">
              <a:extLst>
                <a:ext uri="{FF2B5EF4-FFF2-40B4-BE49-F238E27FC236}">
                  <a16:creationId xmlns:a16="http://schemas.microsoft.com/office/drawing/2014/main" id="{8FB44DB4-2AB3-D240-BBAD-3451F9907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8">
              <a:extLst>
                <a:ext uri="{FF2B5EF4-FFF2-40B4-BE49-F238E27FC236}">
                  <a16:creationId xmlns:a16="http://schemas.microsoft.com/office/drawing/2014/main" id="{BC2527BE-1924-D14B-ADDF-29BCF058E7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9">
              <a:extLst>
                <a:ext uri="{FF2B5EF4-FFF2-40B4-BE49-F238E27FC236}">
                  <a16:creationId xmlns:a16="http://schemas.microsoft.com/office/drawing/2014/main" id="{F2EB3065-9F71-1F43-BACA-052676EA0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90">
              <a:extLst>
                <a:ext uri="{FF2B5EF4-FFF2-40B4-BE49-F238E27FC236}">
                  <a16:creationId xmlns:a16="http://schemas.microsoft.com/office/drawing/2014/main" id="{C91447E4-483B-9242-8E52-A76A0657B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519" name="Group 1">
              <a:extLst>
                <a:ext uri="{FF2B5EF4-FFF2-40B4-BE49-F238E27FC236}">
                  <a16:creationId xmlns:a16="http://schemas.microsoft.com/office/drawing/2014/main" id="{C29B4A99-7603-8845-B303-3D494BC33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520" name="Freeform 91">
                <a:extLst>
                  <a:ext uri="{FF2B5EF4-FFF2-40B4-BE49-F238E27FC236}">
                    <a16:creationId xmlns:a16="http://schemas.microsoft.com/office/drawing/2014/main" id="{F7B9D3E7-AD80-F945-9E2A-FF7AF0A23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92">
                <a:extLst>
                  <a:ext uri="{FF2B5EF4-FFF2-40B4-BE49-F238E27FC236}">
                    <a16:creationId xmlns:a16="http://schemas.microsoft.com/office/drawing/2014/main" id="{72293D92-6BF4-B24F-82BF-FD04C5453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93">
                <a:extLst>
                  <a:ext uri="{FF2B5EF4-FFF2-40B4-BE49-F238E27FC236}">
                    <a16:creationId xmlns:a16="http://schemas.microsoft.com/office/drawing/2014/main" id="{AE8026FF-426E-DC44-8370-F64BE33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94">
                <a:extLst>
                  <a:ext uri="{FF2B5EF4-FFF2-40B4-BE49-F238E27FC236}">
                    <a16:creationId xmlns:a16="http://schemas.microsoft.com/office/drawing/2014/main" id="{8F64131F-D4AC-2E4F-B3F2-39A99A084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95">
                <a:extLst>
                  <a:ext uri="{FF2B5EF4-FFF2-40B4-BE49-F238E27FC236}">
                    <a16:creationId xmlns:a16="http://schemas.microsoft.com/office/drawing/2014/main" id="{06677EA5-1C92-9548-A6DA-064631FFA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96">
                <a:extLst>
                  <a:ext uri="{FF2B5EF4-FFF2-40B4-BE49-F238E27FC236}">
                    <a16:creationId xmlns:a16="http://schemas.microsoft.com/office/drawing/2014/main" id="{3C3DDBD8-131A-1A4C-8212-4404E5A1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526" name="Freeform 97">
                <a:extLst>
                  <a:ext uri="{FF2B5EF4-FFF2-40B4-BE49-F238E27FC236}">
                    <a16:creationId xmlns:a16="http://schemas.microsoft.com/office/drawing/2014/main" id="{8A814EFA-A0C0-3E43-BE76-7271058C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98">
                <a:extLst>
                  <a:ext uri="{FF2B5EF4-FFF2-40B4-BE49-F238E27FC236}">
                    <a16:creationId xmlns:a16="http://schemas.microsoft.com/office/drawing/2014/main" id="{22F1D320-5297-C042-8EFD-D978929D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99">
                <a:extLst>
                  <a:ext uri="{FF2B5EF4-FFF2-40B4-BE49-F238E27FC236}">
                    <a16:creationId xmlns:a16="http://schemas.microsoft.com/office/drawing/2014/main" id="{989AAA7B-21BD-C141-B085-EE4A790DE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00">
                <a:extLst>
                  <a:ext uri="{FF2B5EF4-FFF2-40B4-BE49-F238E27FC236}">
                    <a16:creationId xmlns:a16="http://schemas.microsoft.com/office/drawing/2014/main" id="{62D82EC6-F3CC-8A45-A0B1-B9AE4B1F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01">
                <a:extLst>
                  <a:ext uri="{FF2B5EF4-FFF2-40B4-BE49-F238E27FC236}">
                    <a16:creationId xmlns:a16="http://schemas.microsoft.com/office/drawing/2014/main" id="{0CCB7651-4D3D-AC4F-8AE9-569B05880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02">
                <a:extLst>
                  <a:ext uri="{FF2B5EF4-FFF2-40B4-BE49-F238E27FC236}">
                    <a16:creationId xmlns:a16="http://schemas.microsoft.com/office/drawing/2014/main" id="{362F8C1A-1080-104F-ABE3-ED5152ED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03">
                <a:extLst>
                  <a:ext uri="{FF2B5EF4-FFF2-40B4-BE49-F238E27FC236}">
                    <a16:creationId xmlns:a16="http://schemas.microsoft.com/office/drawing/2014/main" id="{0D632232-08C8-4F48-AC86-93937053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04">
                <a:extLst>
                  <a:ext uri="{FF2B5EF4-FFF2-40B4-BE49-F238E27FC236}">
                    <a16:creationId xmlns:a16="http://schemas.microsoft.com/office/drawing/2014/main" id="{830CE555-6A3D-D347-AF19-BB3E7AE3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05">
                <a:extLst>
                  <a:ext uri="{FF2B5EF4-FFF2-40B4-BE49-F238E27FC236}">
                    <a16:creationId xmlns:a16="http://schemas.microsoft.com/office/drawing/2014/main" id="{0924E682-5210-BA47-80F7-36511BBD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06">
                <a:extLst>
                  <a:ext uri="{FF2B5EF4-FFF2-40B4-BE49-F238E27FC236}">
                    <a16:creationId xmlns:a16="http://schemas.microsoft.com/office/drawing/2014/main" id="{F24A929E-5946-5646-BC2C-1227A2AC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07">
                <a:extLst>
                  <a:ext uri="{FF2B5EF4-FFF2-40B4-BE49-F238E27FC236}">
                    <a16:creationId xmlns:a16="http://schemas.microsoft.com/office/drawing/2014/main" id="{B982BD33-3880-C342-8637-F807850EB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08">
                <a:extLst>
                  <a:ext uri="{FF2B5EF4-FFF2-40B4-BE49-F238E27FC236}">
                    <a16:creationId xmlns:a16="http://schemas.microsoft.com/office/drawing/2014/main" id="{842FD0FF-B709-094B-A373-F1A142BFC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09">
                <a:extLst>
                  <a:ext uri="{FF2B5EF4-FFF2-40B4-BE49-F238E27FC236}">
                    <a16:creationId xmlns:a16="http://schemas.microsoft.com/office/drawing/2014/main" id="{BC8491FA-DAFF-3347-8D47-96A31C3E5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10">
                <a:extLst>
                  <a:ext uri="{FF2B5EF4-FFF2-40B4-BE49-F238E27FC236}">
                    <a16:creationId xmlns:a16="http://schemas.microsoft.com/office/drawing/2014/main" id="{CEE9A624-D135-3C41-A1F4-C0524980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11">
                <a:extLst>
                  <a:ext uri="{FF2B5EF4-FFF2-40B4-BE49-F238E27FC236}">
                    <a16:creationId xmlns:a16="http://schemas.microsoft.com/office/drawing/2014/main" id="{6FF397CA-1702-AE41-851A-3926B8C0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112">
                <a:extLst>
                  <a:ext uri="{FF2B5EF4-FFF2-40B4-BE49-F238E27FC236}">
                    <a16:creationId xmlns:a16="http://schemas.microsoft.com/office/drawing/2014/main" id="{D69B30CC-E452-F54A-AD18-043DCF25C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113">
                <a:extLst>
                  <a:ext uri="{FF2B5EF4-FFF2-40B4-BE49-F238E27FC236}">
                    <a16:creationId xmlns:a16="http://schemas.microsoft.com/office/drawing/2014/main" id="{F3AE09E8-C0C2-C54F-8E50-795D3F00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114">
                <a:extLst>
                  <a:ext uri="{FF2B5EF4-FFF2-40B4-BE49-F238E27FC236}">
                    <a16:creationId xmlns:a16="http://schemas.microsoft.com/office/drawing/2014/main" id="{8BA9BC4E-950E-7B4B-AC44-0E7CDBA2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115">
                <a:extLst>
                  <a:ext uri="{FF2B5EF4-FFF2-40B4-BE49-F238E27FC236}">
                    <a16:creationId xmlns:a16="http://schemas.microsoft.com/office/drawing/2014/main" id="{21B404B9-9F99-C34D-BDBF-55AF07A1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CD229F35-B090-E94D-81E2-7F36CC478F9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560" name="Group 8">
              <a:extLst>
                <a:ext uri="{FF2B5EF4-FFF2-40B4-BE49-F238E27FC236}">
                  <a16:creationId xmlns:a16="http://schemas.microsoft.com/office/drawing/2014/main" id="{8FFBFE38-0FF8-FB4A-ADEF-C0D371C2C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605" name="Freeform 1">
                <a:extLst>
                  <a:ext uri="{FF2B5EF4-FFF2-40B4-BE49-F238E27FC236}">
                    <a16:creationId xmlns:a16="http://schemas.microsoft.com/office/drawing/2014/main" id="{730CC1AE-D4A1-5B46-B08D-7B4A316E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6" name="Freeform 2">
                <a:extLst>
                  <a:ext uri="{FF2B5EF4-FFF2-40B4-BE49-F238E27FC236}">
                    <a16:creationId xmlns:a16="http://schemas.microsoft.com/office/drawing/2014/main" id="{163D8000-2E94-8744-9F16-6A411FE7A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7" name="Freeform 3">
                <a:extLst>
                  <a:ext uri="{FF2B5EF4-FFF2-40B4-BE49-F238E27FC236}">
                    <a16:creationId xmlns:a16="http://schemas.microsoft.com/office/drawing/2014/main" id="{635D787F-FB74-3747-AB69-69B7F37EB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8" name="Freeform 4">
                <a:extLst>
                  <a:ext uri="{FF2B5EF4-FFF2-40B4-BE49-F238E27FC236}">
                    <a16:creationId xmlns:a16="http://schemas.microsoft.com/office/drawing/2014/main" id="{067EB78D-AAB4-E945-B68E-BD5EDAAE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9" name="Freeform 5">
                <a:extLst>
                  <a:ext uri="{FF2B5EF4-FFF2-40B4-BE49-F238E27FC236}">
                    <a16:creationId xmlns:a16="http://schemas.microsoft.com/office/drawing/2014/main" id="{0966B64F-D758-3143-A0E7-7139B3278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0" name="Freeform 6">
                <a:extLst>
                  <a:ext uri="{FF2B5EF4-FFF2-40B4-BE49-F238E27FC236}">
                    <a16:creationId xmlns:a16="http://schemas.microsoft.com/office/drawing/2014/main" id="{12C6A892-1EB8-A44B-9A7F-A6311184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1" name="Freeform 7">
                <a:extLst>
                  <a:ext uri="{FF2B5EF4-FFF2-40B4-BE49-F238E27FC236}">
                    <a16:creationId xmlns:a16="http://schemas.microsoft.com/office/drawing/2014/main" id="{5469BC4A-52C6-694F-9602-46A72CE5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2" name="Freeform 8">
                <a:extLst>
                  <a:ext uri="{FF2B5EF4-FFF2-40B4-BE49-F238E27FC236}">
                    <a16:creationId xmlns:a16="http://schemas.microsoft.com/office/drawing/2014/main" id="{93643EF4-367E-0749-B297-B1D043FC4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3" name="Freeform 9">
                <a:extLst>
                  <a:ext uri="{FF2B5EF4-FFF2-40B4-BE49-F238E27FC236}">
                    <a16:creationId xmlns:a16="http://schemas.microsoft.com/office/drawing/2014/main" id="{6B0C2A87-A514-1648-95D9-CEB4AE3D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4" name="Freeform 10">
                <a:extLst>
                  <a:ext uri="{FF2B5EF4-FFF2-40B4-BE49-F238E27FC236}">
                    <a16:creationId xmlns:a16="http://schemas.microsoft.com/office/drawing/2014/main" id="{A2E0F67F-9781-2745-9FC3-1FAC838D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5" name="Freeform 11">
                <a:extLst>
                  <a:ext uri="{FF2B5EF4-FFF2-40B4-BE49-F238E27FC236}">
                    <a16:creationId xmlns:a16="http://schemas.microsoft.com/office/drawing/2014/main" id="{38FB8BA3-C417-0A46-9269-475FED4D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6" name="Freeform 12">
                <a:extLst>
                  <a:ext uri="{FF2B5EF4-FFF2-40B4-BE49-F238E27FC236}">
                    <a16:creationId xmlns:a16="http://schemas.microsoft.com/office/drawing/2014/main" id="{B0495764-1719-2046-9D2E-C1F5AC42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7" name="Freeform 13">
                <a:extLst>
                  <a:ext uri="{FF2B5EF4-FFF2-40B4-BE49-F238E27FC236}">
                    <a16:creationId xmlns:a16="http://schemas.microsoft.com/office/drawing/2014/main" id="{BCE72A22-AF7D-0E4B-9EBF-1B94466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8" name="Freeform 14">
                <a:extLst>
                  <a:ext uri="{FF2B5EF4-FFF2-40B4-BE49-F238E27FC236}">
                    <a16:creationId xmlns:a16="http://schemas.microsoft.com/office/drawing/2014/main" id="{7595C6E2-A670-4B4F-A45F-AB3E7475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9" name="Freeform 15">
                <a:extLst>
                  <a:ext uri="{FF2B5EF4-FFF2-40B4-BE49-F238E27FC236}">
                    <a16:creationId xmlns:a16="http://schemas.microsoft.com/office/drawing/2014/main" id="{39C7E0B3-D81D-2640-9321-D3A0F0DFE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0" name="Freeform 16">
                <a:extLst>
                  <a:ext uri="{FF2B5EF4-FFF2-40B4-BE49-F238E27FC236}">
                    <a16:creationId xmlns:a16="http://schemas.microsoft.com/office/drawing/2014/main" id="{024F8FC2-410C-5442-96C6-C4700516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1" name="Freeform 17">
                <a:extLst>
                  <a:ext uri="{FF2B5EF4-FFF2-40B4-BE49-F238E27FC236}">
                    <a16:creationId xmlns:a16="http://schemas.microsoft.com/office/drawing/2014/main" id="{74707376-7E36-7040-A51B-11F6E577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2" name="Freeform 18">
                <a:extLst>
                  <a:ext uri="{FF2B5EF4-FFF2-40B4-BE49-F238E27FC236}">
                    <a16:creationId xmlns:a16="http://schemas.microsoft.com/office/drawing/2014/main" id="{707C09D0-CB71-4248-B7D4-DB66F585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3" name="Freeform 19">
                <a:extLst>
                  <a:ext uri="{FF2B5EF4-FFF2-40B4-BE49-F238E27FC236}">
                    <a16:creationId xmlns:a16="http://schemas.microsoft.com/office/drawing/2014/main" id="{2E2E73DA-87FD-684B-8A5B-F708BC53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4" name="Freeform 20">
                <a:extLst>
                  <a:ext uri="{FF2B5EF4-FFF2-40B4-BE49-F238E27FC236}">
                    <a16:creationId xmlns:a16="http://schemas.microsoft.com/office/drawing/2014/main" id="{00960DFD-D303-3642-A799-C98BE6E7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5" name="Freeform 21">
                <a:extLst>
                  <a:ext uri="{FF2B5EF4-FFF2-40B4-BE49-F238E27FC236}">
                    <a16:creationId xmlns:a16="http://schemas.microsoft.com/office/drawing/2014/main" id="{3B66317E-9609-554E-8941-076E5C9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6" name="Freeform 22">
                <a:extLst>
                  <a:ext uri="{FF2B5EF4-FFF2-40B4-BE49-F238E27FC236}">
                    <a16:creationId xmlns:a16="http://schemas.microsoft.com/office/drawing/2014/main" id="{FA03F79E-35BB-B748-B1B0-77E98817B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7" name="Freeform 23">
                <a:extLst>
                  <a:ext uri="{FF2B5EF4-FFF2-40B4-BE49-F238E27FC236}">
                    <a16:creationId xmlns:a16="http://schemas.microsoft.com/office/drawing/2014/main" id="{64094D84-E990-DA47-9D91-34545A394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628" name="Freeform 24">
                <a:extLst>
                  <a:ext uri="{FF2B5EF4-FFF2-40B4-BE49-F238E27FC236}">
                    <a16:creationId xmlns:a16="http://schemas.microsoft.com/office/drawing/2014/main" id="{D93719B2-244E-AE42-BD47-DAB1B8BA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61" name="Freeform 41">
              <a:extLst>
                <a:ext uri="{FF2B5EF4-FFF2-40B4-BE49-F238E27FC236}">
                  <a16:creationId xmlns:a16="http://schemas.microsoft.com/office/drawing/2014/main" id="{B1B7DA76-8F32-7B4B-B63F-9270CB1CC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42">
              <a:extLst>
                <a:ext uri="{FF2B5EF4-FFF2-40B4-BE49-F238E27FC236}">
                  <a16:creationId xmlns:a16="http://schemas.microsoft.com/office/drawing/2014/main" id="{EC033539-30F0-A14F-BF91-070D512D0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43">
              <a:extLst>
                <a:ext uri="{FF2B5EF4-FFF2-40B4-BE49-F238E27FC236}">
                  <a16:creationId xmlns:a16="http://schemas.microsoft.com/office/drawing/2014/main" id="{91F1179F-E16E-0643-B780-2CE7F72A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44">
              <a:extLst>
                <a:ext uri="{FF2B5EF4-FFF2-40B4-BE49-F238E27FC236}">
                  <a16:creationId xmlns:a16="http://schemas.microsoft.com/office/drawing/2014/main" id="{E37921D8-12FA-854F-A268-2A0E8582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18BF465-3C75-5441-A21A-799F5CAA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46">
              <a:extLst>
                <a:ext uri="{FF2B5EF4-FFF2-40B4-BE49-F238E27FC236}">
                  <a16:creationId xmlns:a16="http://schemas.microsoft.com/office/drawing/2014/main" id="{BE88204A-126B-8644-8D93-7A683EDC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47">
              <a:extLst>
                <a:ext uri="{FF2B5EF4-FFF2-40B4-BE49-F238E27FC236}">
                  <a16:creationId xmlns:a16="http://schemas.microsoft.com/office/drawing/2014/main" id="{2F7FB293-F54E-DA46-8ED4-00AD04E2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48">
              <a:extLst>
                <a:ext uri="{FF2B5EF4-FFF2-40B4-BE49-F238E27FC236}">
                  <a16:creationId xmlns:a16="http://schemas.microsoft.com/office/drawing/2014/main" id="{710794F5-4353-E848-ACD5-51D4286F2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49">
              <a:extLst>
                <a:ext uri="{FF2B5EF4-FFF2-40B4-BE49-F238E27FC236}">
                  <a16:creationId xmlns:a16="http://schemas.microsoft.com/office/drawing/2014/main" id="{54E06236-7A7D-7840-84F0-9B18EB50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50">
              <a:extLst>
                <a:ext uri="{FF2B5EF4-FFF2-40B4-BE49-F238E27FC236}">
                  <a16:creationId xmlns:a16="http://schemas.microsoft.com/office/drawing/2014/main" id="{2172769A-86EE-6A4C-AA52-52E615A5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51">
              <a:extLst>
                <a:ext uri="{FF2B5EF4-FFF2-40B4-BE49-F238E27FC236}">
                  <a16:creationId xmlns:a16="http://schemas.microsoft.com/office/drawing/2014/main" id="{31B607E9-8CCB-954B-B138-3C11322B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52">
              <a:extLst>
                <a:ext uri="{FF2B5EF4-FFF2-40B4-BE49-F238E27FC236}">
                  <a16:creationId xmlns:a16="http://schemas.microsoft.com/office/drawing/2014/main" id="{61C00A79-A3A0-EB4F-9789-D03B968F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53">
              <a:extLst>
                <a:ext uri="{FF2B5EF4-FFF2-40B4-BE49-F238E27FC236}">
                  <a16:creationId xmlns:a16="http://schemas.microsoft.com/office/drawing/2014/main" id="{C73BDBF2-771C-4549-90FC-7AE5C6B3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54">
              <a:extLst>
                <a:ext uri="{FF2B5EF4-FFF2-40B4-BE49-F238E27FC236}">
                  <a16:creationId xmlns:a16="http://schemas.microsoft.com/office/drawing/2014/main" id="{8D05A81B-59D6-3D40-9840-D2C30D7C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55">
              <a:extLst>
                <a:ext uri="{FF2B5EF4-FFF2-40B4-BE49-F238E27FC236}">
                  <a16:creationId xmlns:a16="http://schemas.microsoft.com/office/drawing/2014/main" id="{32969C10-1DB8-D245-84FD-F0AE71BD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56">
              <a:extLst>
                <a:ext uri="{FF2B5EF4-FFF2-40B4-BE49-F238E27FC236}">
                  <a16:creationId xmlns:a16="http://schemas.microsoft.com/office/drawing/2014/main" id="{876D4707-64B1-BA4C-9B14-52B21FC9E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57">
              <a:extLst>
                <a:ext uri="{FF2B5EF4-FFF2-40B4-BE49-F238E27FC236}">
                  <a16:creationId xmlns:a16="http://schemas.microsoft.com/office/drawing/2014/main" id="{B3F55530-9E16-2643-A9A1-3F555649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58">
              <a:extLst>
                <a:ext uri="{FF2B5EF4-FFF2-40B4-BE49-F238E27FC236}">
                  <a16:creationId xmlns:a16="http://schemas.microsoft.com/office/drawing/2014/main" id="{5D09DF8C-0CE8-E547-9C32-8904AE0E3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59">
              <a:extLst>
                <a:ext uri="{FF2B5EF4-FFF2-40B4-BE49-F238E27FC236}">
                  <a16:creationId xmlns:a16="http://schemas.microsoft.com/office/drawing/2014/main" id="{7E99CF39-C6E7-FD46-AB66-E476C9D4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60">
              <a:extLst>
                <a:ext uri="{FF2B5EF4-FFF2-40B4-BE49-F238E27FC236}">
                  <a16:creationId xmlns:a16="http://schemas.microsoft.com/office/drawing/2014/main" id="{333EDA51-7EE4-784C-BE03-3CC7EB3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61">
              <a:extLst>
                <a:ext uri="{FF2B5EF4-FFF2-40B4-BE49-F238E27FC236}">
                  <a16:creationId xmlns:a16="http://schemas.microsoft.com/office/drawing/2014/main" id="{CDFED819-C251-F641-B851-63601012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62">
              <a:extLst>
                <a:ext uri="{FF2B5EF4-FFF2-40B4-BE49-F238E27FC236}">
                  <a16:creationId xmlns:a16="http://schemas.microsoft.com/office/drawing/2014/main" id="{749D7F4D-05C5-9E48-BED2-344E9AAC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63">
              <a:extLst>
                <a:ext uri="{FF2B5EF4-FFF2-40B4-BE49-F238E27FC236}">
                  <a16:creationId xmlns:a16="http://schemas.microsoft.com/office/drawing/2014/main" id="{7C598B9B-B5F9-8143-8DC2-EEC2899B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64">
              <a:extLst>
                <a:ext uri="{FF2B5EF4-FFF2-40B4-BE49-F238E27FC236}">
                  <a16:creationId xmlns:a16="http://schemas.microsoft.com/office/drawing/2014/main" id="{77EA5C64-0844-1E40-8137-68265D60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65">
              <a:extLst>
                <a:ext uri="{FF2B5EF4-FFF2-40B4-BE49-F238E27FC236}">
                  <a16:creationId xmlns:a16="http://schemas.microsoft.com/office/drawing/2014/main" id="{26D496F6-5387-AD4E-86C1-489245CA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66">
              <a:extLst>
                <a:ext uri="{FF2B5EF4-FFF2-40B4-BE49-F238E27FC236}">
                  <a16:creationId xmlns:a16="http://schemas.microsoft.com/office/drawing/2014/main" id="{AA64432F-5328-F040-A53C-3B6C95FA21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587" name="Freeform 167">
              <a:extLst>
                <a:ext uri="{FF2B5EF4-FFF2-40B4-BE49-F238E27FC236}">
                  <a16:creationId xmlns:a16="http://schemas.microsoft.com/office/drawing/2014/main" id="{B89184B6-8C35-EE41-9F2E-C649F5B3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68">
              <a:extLst>
                <a:ext uri="{FF2B5EF4-FFF2-40B4-BE49-F238E27FC236}">
                  <a16:creationId xmlns:a16="http://schemas.microsoft.com/office/drawing/2014/main" id="{BC996ECB-7146-D441-A23E-E292E63EA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69">
              <a:extLst>
                <a:ext uri="{FF2B5EF4-FFF2-40B4-BE49-F238E27FC236}">
                  <a16:creationId xmlns:a16="http://schemas.microsoft.com/office/drawing/2014/main" id="{5178990B-2C5C-A74D-A791-82ABF51E53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70">
              <a:extLst>
                <a:ext uri="{FF2B5EF4-FFF2-40B4-BE49-F238E27FC236}">
                  <a16:creationId xmlns:a16="http://schemas.microsoft.com/office/drawing/2014/main" id="{66F16D7F-77E0-D34E-9A75-47A9BEB0F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71">
              <a:extLst>
                <a:ext uri="{FF2B5EF4-FFF2-40B4-BE49-F238E27FC236}">
                  <a16:creationId xmlns:a16="http://schemas.microsoft.com/office/drawing/2014/main" id="{40B18745-21D8-5D46-AD38-BA094D8765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72">
              <a:extLst>
                <a:ext uri="{FF2B5EF4-FFF2-40B4-BE49-F238E27FC236}">
                  <a16:creationId xmlns:a16="http://schemas.microsoft.com/office/drawing/2014/main" id="{454F8F05-49A9-B045-9DFD-403EBBF60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73">
              <a:extLst>
                <a:ext uri="{FF2B5EF4-FFF2-40B4-BE49-F238E27FC236}">
                  <a16:creationId xmlns:a16="http://schemas.microsoft.com/office/drawing/2014/main" id="{F607E7E5-1D02-1C4C-862A-8434CFE8C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74">
              <a:extLst>
                <a:ext uri="{FF2B5EF4-FFF2-40B4-BE49-F238E27FC236}">
                  <a16:creationId xmlns:a16="http://schemas.microsoft.com/office/drawing/2014/main" id="{421A2684-42B8-D14A-A471-1880C1A3A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75">
              <a:extLst>
                <a:ext uri="{FF2B5EF4-FFF2-40B4-BE49-F238E27FC236}">
                  <a16:creationId xmlns:a16="http://schemas.microsoft.com/office/drawing/2014/main" id="{2377EB3A-24A1-7249-A212-2B7A28637B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76">
              <a:extLst>
                <a:ext uri="{FF2B5EF4-FFF2-40B4-BE49-F238E27FC236}">
                  <a16:creationId xmlns:a16="http://schemas.microsoft.com/office/drawing/2014/main" id="{6968B443-A2EA-4B4D-B9E3-044D8F9FB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77">
              <a:extLst>
                <a:ext uri="{FF2B5EF4-FFF2-40B4-BE49-F238E27FC236}">
                  <a16:creationId xmlns:a16="http://schemas.microsoft.com/office/drawing/2014/main" id="{A3145C89-0532-2542-895B-EA5DC0DF5D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78">
              <a:extLst>
                <a:ext uri="{FF2B5EF4-FFF2-40B4-BE49-F238E27FC236}">
                  <a16:creationId xmlns:a16="http://schemas.microsoft.com/office/drawing/2014/main" id="{A9EFBE42-479B-E347-B36C-BFDA6CD67F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79">
              <a:extLst>
                <a:ext uri="{FF2B5EF4-FFF2-40B4-BE49-F238E27FC236}">
                  <a16:creationId xmlns:a16="http://schemas.microsoft.com/office/drawing/2014/main" id="{A6855C09-9832-3840-9BD2-E2291C7926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80">
              <a:extLst>
                <a:ext uri="{FF2B5EF4-FFF2-40B4-BE49-F238E27FC236}">
                  <a16:creationId xmlns:a16="http://schemas.microsoft.com/office/drawing/2014/main" id="{545D778D-831A-2F42-B363-08CDCC122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81">
              <a:extLst>
                <a:ext uri="{FF2B5EF4-FFF2-40B4-BE49-F238E27FC236}">
                  <a16:creationId xmlns:a16="http://schemas.microsoft.com/office/drawing/2014/main" id="{22B5AB63-C2D2-8543-9D37-51A53A8203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2" name="Freeform 182">
              <a:extLst>
                <a:ext uri="{FF2B5EF4-FFF2-40B4-BE49-F238E27FC236}">
                  <a16:creationId xmlns:a16="http://schemas.microsoft.com/office/drawing/2014/main" id="{FBD19214-A97D-DC45-8414-CF48CAC76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3" name="Freeform 183">
              <a:extLst>
                <a:ext uri="{FF2B5EF4-FFF2-40B4-BE49-F238E27FC236}">
                  <a16:creationId xmlns:a16="http://schemas.microsoft.com/office/drawing/2014/main" id="{0F028045-F304-5E47-872B-88FA4E897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604" name="Freeform 184">
              <a:extLst>
                <a:ext uri="{FF2B5EF4-FFF2-40B4-BE49-F238E27FC236}">
                  <a16:creationId xmlns:a16="http://schemas.microsoft.com/office/drawing/2014/main" id="{6764D088-E298-E844-8150-D6A30CFDC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1-1)</a:t>
            </a:r>
            <a:r>
              <a:rPr lang="ko-KR" alt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Folder Structure</a:t>
            </a:r>
            <a:endParaRPr lang="en-US" sz="3000" b="1" dirty="0">
              <a:solidFill>
                <a:schemeClr val="tx2"/>
              </a:solidFill>
              <a:latin typeface="Consolas" panose="020B0609020204030204" pitchFamily="49" charset="0"/>
              <a:ea typeface="Noto Sans SemiBold" panose="020B0502040504020204" pitchFamily="34" charset="0"/>
              <a:cs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7F4FE44-CD12-394C-A51D-D7A4A120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78" y="1824600"/>
            <a:ext cx="3695700" cy="100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1EEAE-3DCA-C14D-AF33-85BDDF06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3362906"/>
            <a:ext cx="3695700" cy="52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7CC85-DD2D-A441-BDE9-343F8F1E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4418135"/>
            <a:ext cx="369570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23F1BD-983D-DB49-84AE-B227F045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1" y="5675896"/>
            <a:ext cx="3695700" cy="50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4771F-05EE-1E41-9C96-38F79307E7DF}"/>
              </a:ext>
            </a:extLst>
          </p:cNvPr>
          <p:cNvGrpSpPr/>
          <p:nvPr/>
        </p:nvGrpSpPr>
        <p:grpSpPr>
          <a:xfrm>
            <a:off x="1417334" y="1825754"/>
            <a:ext cx="4398434" cy="4361991"/>
            <a:chOff x="1146405" y="1451680"/>
            <a:chExt cx="4398434" cy="43619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8092C4-36BA-1A4E-86EE-E3277926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639" y="1451680"/>
              <a:ext cx="4394200" cy="146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81533-D33A-8B47-8847-1251DCD6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6405" y="2905371"/>
              <a:ext cx="4394199" cy="2908300"/>
            </a:xfrm>
            <a:prstGeom prst="rect">
              <a:avLst/>
            </a:prstGeom>
          </p:spPr>
        </p:pic>
      </p:grpSp>
      <p:sp>
        <p:nvSpPr>
          <p:cNvPr id="2" name="한쪽 모서리가 잘린 사각형 1">
            <a:extLst>
              <a:ext uri="{FF2B5EF4-FFF2-40B4-BE49-F238E27FC236}">
                <a16:creationId xmlns:a16="http://schemas.microsoft.com/office/drawing/2014/main" id="{FA6658EB-C894-574B-B442-33A67BE335B8}"/>
              </a:ext>
            </a:extLst>
          </p:cNvPr>
          <p:cNvSpPr/>
          <p:nvPr/>
        </p:nvSpPr>
        <p:spPr>
          <a:xfrm>
            <a:off x="2096814" y="2321997"/>
            <a:ext cx="1478236" cy="936000"/>
          </a:xfrm>
          <a:prstGeom prst="snip1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796D2-B2B2-C941-8446-4F3C9A6068E1}"/>
              </a:ext>
            </a:extLst>
          </p:cNvPr>
          <p:cNvSpPr/>
          <p:nvPr/>
        </p:nvSpPr>
        <p:spPr>
          <a:xfrm>
            <a:off x="7112001" y="1824600"/>
            <a:ext cx="3695700" cy="43587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169076-35D6-BF4E-9A0C-BFC962640517}"/>
              </a:ext>
            </a:extLst>
          </p:cNvPr>
          <p:cNvCxnSpPr>
            <a:stCxn id="2" idx="0"/>
            <a:endCxn id="4" idx="1"/>
          </p:cNvCxnSpPr>
          <p:nvPr/>
        </p:nvCxnSpPr>
        <p:spPr>
          <a:xfrm>
            <a:off x="3575050" y="2789997"/>
            <a:ext cx="3536951" cy="12139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851FF-A3C9-5C4A-A8E2-F55F40D96BBF}"/>
              </a:ext>
            </a:extLst>
          </p:cNvPr>
          <p:cNvSpPr/>
          <p:nvPr/>
        </p:nvSpPr>
        <p:spPr>
          <a:xfrm>
            <a:off x="2317531" y="4951982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A83907-6117-6943-A28E-3B6F9EF61DA4}"/>
              </a:ext>
            </a:extLst>
          </p:cNvPr>
          <p:cNvSpPr/>
          <p:nvPr/>
        </p:nvSpPr>
        <p:spPr>
          <a:xfrm>
            <a:off x="2317531" y="5199606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C4888F-5EED-0144-9049-58066F6D5E8B}"/>
              </a:ext>
            </a:extLst>
          </p:cNvPr>
          <p:cNvSpPr/>
          <p:nvPr/>
        </p:nvSpPr>
        <p:spPr>
          <a:xfrm>
            <a:off x="2317531" y="5451605"/>
            <a:ext cx="2096814" cy="25199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D268851-C8EB-5D48-AA18-26699777706D}"/>
              </a:ext>
            </a:extLst>
          </p:cNvPr>
          <p:cNvSpPr/>
          <p:nvPr/>
        </p:nvSpPr>
        <p:spPr>
          <a:xfrm>
            <a:off x="7526064" y="2074373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18C0E2B-F7BA-B643-87C8-0CB2DDF29B0C}"/>
              </a:ext>
            </a:extLst>
          </p:cNvPr>
          <p:cNvSpPr/>
          <p:nvPr/>
        </p:nvSpPr>
        <p:spPr>
          <a:xfrm>
            <a:off x="7526064" y="2321997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8F2AE9-0DC7-E143-9E71-636F23C6FFCD}"/>
              </a:ext>
            </a:extLst>
          </p:cNvPr>
          <p:cNvSpPr/>
          <p:nvPr/>
        </p:nvSpPr>
        <p:spPr>
          <a:xfrm>
            <a:off x="7526064" y="2573996"/>
            <a:ext cx="2537590" cy="256859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0972F-0FF5-7C4F-9CEB-5D42C10566AD}"/>
              </a:ext>
            </a:extLst>
          </p:cNvPr>
          <p:cNvCxnSpPr>
            <a:stCxn id="10" idx="3"/>
            <a:endCxn id="158" idx="1"/>
          </p:cNvCxnSpPr>
          <p:nvPr/>
        </p:nvCxnSpPr>
        <p:spPr>
          <a:xfrm flipV="1">
            <a:off x="4414345" y="2202803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90F0C2-FAC9-8E42-9C7A-D78C22D2E341}"/>
              </a:ext>
            </a:extLst>
          </p:cNvPr>
          <p:cNvCxnSpPr>
            <a:stCxn id="156" idx="3"/>
            <a:endCxn id="159" idx="1"/>
          </p:cNvCxnSpPr>
          <p:nvPr/>
        </p:nvCxnSpPr>
        <p:spPr>
          <a:xfrm flipV="1">
            <a:off x="4414345" y="2450427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06946-F7D2-CB41-A13F-85FB475A77FF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 flipV="1">
            <a:off x="4414345" y="2702426"/>
            <a:ext cx="3111719" cy="287517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1055691" y="2766552"/>
            <a:ext cx="2519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75049" y="2771470"/>
            <a:ext cx="251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ScehduleAdditionForm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096000" y="2769801"/>
            <a:ext cx="2519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15316" y="2766553"/>
            <a:ext cx="251845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addSchedule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36F90E5-9A7E-46C4-9FED-193BF04EEC63}"/>
                  </a:ext>
                </a:extLst>
              </p14:cNvPr>
              <p14:cNvContentPartPr/>
              <p14:nvPr/>
            </p14:nvContentPartPr>
            <p14:xfrm>
              <a:off x="5484600" y="984240"/>
              <a:ext cx="6077160" cy="56858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36F90E5-9A7E-46C4-9FED-193BF04EE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5240" y="974880"/>
                <a:ext cx="6095880" cy="57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449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843B1-B0B9-EA4D-84D4-4193ED94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0" y="1574377"/>
            <a:ext cx="7445269" cy="4915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0636D2C-CC4D-3549-AA2D-13849C57D4BD}"/>
              </a:ext>
            </a:extLst>
          </p:cNvPr>
          <p:cNvSpPr/>
          <p:nvPr/>
        </p:nvSpPr>
        <p:spPr>
          <a:xfrm>
            <a:off x="10625961" y="4997670"/>
            <a:ext cx="441434" cy="44143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B7C3A4-70F0-F748-AC03-879DD3813EFC}"/>
              </a:ext>
            </a:extLst>
          </p:cNvPr>
          <p:cNvSpPr/>
          <p:nvPr/>
        </p:nvSpPr>
        <p:spPr>
          <a:xfrm>
            <a:off x="1245475" y="4887310"/>
            <a:ext cx="3105807" cy="236359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E283AD-C86E-1145-880B-2784D3097FDE}"/>
              </a:ext>
            </a:extLst>
          </p:cNvPr>
          <p:cNvSpPr/>
          <p:nvPr/>
        </p:nvSpPr>
        <p:spPr>
          <a:xfrm>
            <a:off x="2053677" y="5322951"/>
            <a:ext cx="5166000" cy="907200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4339660-02F6-1A4A-AE6F-A365801CABF0}"/>
              </a:ext>
            </a:extLst>
          </p:cNvPr>
          <p:cNvCxnSpPr>
            <a:stCxn id="6" idx="3"/>
            <a:endCxn id="2" idx="2"/>
          </p:cNvCxnSpPr>
          <p:nvPr/>
        </p:nvCxnSpPr>
        <p:spPr>
          <a:xfrm>
            <a:off x="4351282" y="5005490"/>
            <a:ext cx="6274679" cy="21289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8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E4FA-2FAA-734E-BAF8-0E6B6CFE5261}"/>
              </a:ext>
            </a:extLst>
          </p:cNvPr>
          <p:cNvGrpSpPr/>
          <p:nvPr/>
        </p:nvGrpSpPr>
        <p:grpSpPr>
          <a:xfrm>
            <a:off x="8320635" y="231885"/>
            <a:ext cx="3536403" cy="6361571"/>
            <a:chOff x="8665937" y="139926"/>
            <a:chExt cx="3536403" cy="66669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212FB9-9E09-E54C-9371-EED0EBFE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5937" y="139926"/>
              <a:ext cx="3536403" cy="59352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6338C-2D1C-0647-AEE1-7A04D21D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05" r="15154"/>
            <a:stretch/>
          </p:blipFill>
          <p:spPr>
            <a:xfrm>
              <a:off x="8665939" y="4974446"/>
              <a:ext cx="2999159" cy="18324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A50754-254F-4647-9400-3A2F9CFD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0" y="1413624"/>
            <a:ext cx="7810500" cy="508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B236B-98ED-0140-BFD7-F2C139510E02}"/>
              </a:ext>
            </a:extLst>
          </p:cNvPr>
          <p:cNvSpPr/>
          <p:nvPr/>
        </p:nvSpPr>
        <p:spPr>
          <a:xfrm>
            <a:off x="469243" y="1445156"/>
            <a:ext cx="3377543" cy="225989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BD3F4E-5F59-9049-B49F-01B2E43B809A}"/>
              </a:ext>
            </a:extLst>
          </p:cNvPr>
          <p:cNvSpPr/>
          <p:nvPr/>
        </p:nvSpPr>
        <p:spPr>
          <a:xfrm>
            <a:off x="8644296" y="5318218"/>
            <a:ext cx="562767" cy="231244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6F8B47-7870-9641-AB81-838E64542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846786" y="1558151"/>
            <a:ext cx="4797510" cy="3875689"/>
          </a:xfrm>
          <a:prstGeom prst="straightConnector1">
            <a:avLst/>
          </a:prstGeom>
          <a:ln w="28575">
            <a:solidFill>
              <a:srgbClr val="ED00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D13BA2-1A66-7B43-92C4-EB2918638B9F}"/>
              </a:ext>
            </a:extLst>
          </p:cNvPr>
          <p:cNvSpPr/>
          <p:nvPr/>
        </p:nvSpPr>
        <p:spPr>
          <a:xfrm>
            <a:off x="1171285" y="3941379"/>
            <a:ext cx="6893999" cy="583324"/>
          </a:xfrm>
          <a:prstGeom prst="rect">
            <a:avLst/>
          </a:prstGeom>
          <a:noFill/>
          <a:ln w="50800">
            <a:solidFill>
              <a:srgbClr val="028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19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1-2) Basic Flow(Create)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DEE5A-56D5-C64D-B21F-3ECE7969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5" y="1492250"/>
            <a:ext cx="5639114" cy="3912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334663-C8FD-614D-89B5-0ABE7A08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4" y="1492250"/>
            <a:ext cx="5733146" cy="28838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0FD44-B59C-EF4B-830D-3825640A88FC}"/>
              </a:ext>
            </a:extLst>
          </p:cNvPr>
          <p:cNvSpPr/>
          <p:nvPr/>
        </p:nvSpPr>
        <p:spPr>
          <a:xfrm>
            <a:off x="1556422" y="1870826"/>
            <a:ext cx="950296" cy="194458"/>
          </a:xfrm>
          <a:prstGeom prst="rect">
            <a:avLst/>
          </a:prstGeom>
          <a:noFill/>
          <a:ln w="50800">
            <a:solidFill>
              <a:srgbClr val="028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50CDDE-5137-3740-BA8A-83E7010D2ED9}"/>
              </a:ext>
            </a:extLst>
          </p:cNvPr>
          <p:cNvSpPr/>
          <p:nvPr/>
        </p:nvSpPr>
        <p:spPr>
          <a:xfrm>
            <a:off x="1556423" y="3951207"/>
            <a:ext cx="3015578" cy="19445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F7A5-E20E-4741-B751-293C64A7F999}"/>
              </a:ext>
            </a:extLst>
          </p:cNvPr>
          <p:cNvSpPr/>
          <p:nvPr/>
        </p:nvSpPr>
        <p:spPr>
          <a:xfrm>
            <a:off x="6470010" y="2511287"/>
            <a:ext cx="5292000" cy="2854800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3D6DC23-AC14-0841-9E8A-F75BCD3B606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001" y="3938687"/>
            <a:ext cx="1898009" cy="1097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1259174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</a:t>
            </a:r>
            <a:r>
              <a:rPr lang="en-US" altLang="ko-KR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3</a:t>
            </a:r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) Basic Flow(Read)</a:t>
            </a: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04A68F93-5A3A-EA4C-A876-1FC7C4DADDD0}"/>
              </a:ext>
            </a:extLst>
          </p:cNvPr>
          <p:cNvGrpSpPr/>
          <p:nvPr/>
        </p:nvGrpSpPr>
        <p:grpSpPr>
          <a:xfrm>
            <a:off x="-1729188" y="-328896"/>
            <a:ext cx="2788982" cy="7355226"/>
            <a:chOff x="-1729188" y="-328896"/>
            <a:chExt cx="2788982" cy="7355226"/>
          </a:xfrm>
        </p:grpSpPr>
        <p:grpSp>
          <p:nvGrpSpPr>
            <p:cNvPr id="772" name="Group 7">
              <a:extLst>
                <a:ext uri="{FF2B5EF4-FFF2-40B4-BE49-F238E27FC236}">
                  <a16:creationId xmlns:a16="http://schemas.microsoft.com/office/drawing/2014/main" id="{DA4EE8A0-794E-F347-9C91-072B05AA8B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1556720" y="4698911"/>
              <a:ext cx="2616514" cy="2327419"/>
              <a:chOff x="5251891" y="-511351"/>
              <a:chExt cx="2304295" cy="2048905"/>
            </a:xfrm>
          </p:grpSpPr>
          <p:sp>
            <p:nvSpPr>
              <p:cNvPr id="823" name="Freeform 25">
                <a:extLst>
                  <a:ext uri="{FF2B5EF4-FFF2-40B4-BE49-F238E27FC236}">
                    <a16:creationId xmlns:a16="http://schemas.microsoft.com/office/drawing/2014/main" id="{8AA8B584-70BF-3A42-A3E9-E9410017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91" y="-511351"/>
                <a:ext cx="1847282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6">
                <a:extLst>
                  <a:ext uri="{FF2B5EF4-FFF2-40B4-BE49-F238E27FC236}">
                    <a16:creationId xmlns:a16="http://schemas.microsoft.com/office/drawing/2014/main" id="{4DECB98D-B421-D141-B45F-70F628CC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8">
                <a:extLst>
                  <a:ext uri="{FF2B5EF4-FFF2-40B4-BE49-F238E27FC236}">
                    <a16:creationId xmlns:a16="http://schemas.microsoft.com/office/drawing/2014/main" id="{FEF87732-A90E-9E4C-8E5E-430D1FC8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9">
                <a:extLst>
                  <a:ext uri="{FF2B5EF4-FFF2-40B4-BE49-F238E27FC236}">
                    <a16:creationId xmlns:a16="http://schemas.microsoft.com/office/drawing/2014/main" id="{8CACB665-E733-654B-950B-4B9A0B07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30">
                <a:extLst>
                  <a:ext uri="{FF2B5EF4-FFF2-40B4-BE49-F238E27FC236}">
                    <a16:creationId xmlns:a16="http://schemas.microsoft.com/office/drawing/2014/main" id="{C72318FB-CB62-1F43-8B31-F13B3A07C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31">
                <a:extLst>
                  <a:ext uri="{FF2B5EF4-FFF2-40B4-BE49-F238E27FC236}">
                    <a16:creationId xmlns:a16="http://schemas.microsoft.com/office/drawing/2014/main" id="{B340753D-94A4-8B4A-9FF0-31D92FF0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32">
                <a:extLst>
                  <a:ext uri="{FF2B5EF4-FFF2-40B4-BE49-F238E27FC236}">
                    <a16:creationId xmlns:a16="http://schemas.microsoft.com/office/drawing/2014/main" id="{5C79EE2F-67F1-6541-AD24-C354E614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33">
                <a:extLst>
                  <a:ext uri="{FF2B5EF4-FFF2-40B4-BE49-F238E27FC236}">
                    <a16:creationId xmlns:a16="http://schemas.microsoft.com/office/drawing/2014/main" id="{710231B4-47F9-5F42-B2DE-F0B77A13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34">
                <a:extLst>
                  <a:ext uri="{FF2B5EF4-FFF2-40B4-BE49-F238E27FC236}">
                    <a16:creationId xmlns:a16="http://schemas.microsoft.com/office/drawing/2014/main" id="{07D33552-76C2-FD46-939D-EE8F5F7B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35">
                <a:extLst>
                  <a:ext uri="{FF2B5EF4-FFF2-40B4-BE49-F238E27FC236}">
                    <a16:creationId xmlns:a16="http://schemas.microsoft.com/office/drawing/2014/main" id="{C98CC7A7-9558-7247-B23E-E3F3DF3A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36">
                <a:extLst>
                  <a:ext uri="{FF2B5EF4-FFF2-40B4-BE49-F238E27FC236}">
                    <a16:creationId xmlns:a16="http://schemas.microsoft.com/office/drawing/2014/main" id="{98BA63F6-4426-A64B-A5B7-609F54BE3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37">
                <a:extLst>
                  <a:ext uri="{FF2B5EF4-FFF2-40B4-BE49-F238E27FC236}">
                    <a16:creationId xmlns:a16="http://schemas.microsoft.com/office/drawing/2014/main" id="{BE56A373-F3AE-AD4D-8363-39CCE41D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38">
                <a:extLst>
                  <a:ext uri="{FF2B5EF4-FFF2-40B4-BE49-F238E27FC236}">
                    <a16:creationId xmlns:a16="http://schemas.microsoft.com/office/drawing/2014/main" id="{003E6DFF-7FEF-E74C-A0FC-A12B57C3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6" name="Freeform 39">
                <a:extLst>
                  <a:ext uri="{FF2B5EF4-FFF2-40B4-BE49-F238E27FC236}">
                    <a16:creationId xmlns:a16="http://schemas.microsoft.com/office/drawing/2014/main" id="{A4CDF3E9-E7DC-DD48-A7FF-7014C08D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773" name="Freeform 66">
              <a:extLst>
                <a:ext uri="{FF2B5EF4-FFF2-40B4-BE49-F238E27FC236}">
                  <a16:creationId xmlns:a16="http://schemas.microsoft.com/office/drawing/2014/main" id="{CB923F6B-97CB-C842-AF96-0FE8FBB2D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27202" y="-123899"/>
              <a:ext cx="2112194" cy="2392375"/>
            </a:xfrm>
            <a:custGeom>
              <a:avLst/>
              <a:gdLst>
                <a:gd name="T0" fmla="*/ 1027733 w 4271"/>
                <a:gd name="T1" fmla="*/ 879782 h 4839"/>
                <a:gd name="T2" fmla="*/ 1039060 w 4271"/>
                <a:gd name="T3" fmla="*/ 879347 h 4839"/>
                <a:gd name="T4" fmla="*/ 933193 w 4271"/>
                <a:gd name="T5" fmla="*/ 763116 h 4839"/>
                <a:gd name="T6" fmla="*/ 1039060 w 4271"/>
                <a:gd name="T7" fmla="*/ 647321 h 4839"/>
                <a:gd name="T8" fmla="*/ 1027733 w 4271"/>
                <a:gd name="T9" fmla="*/ 646886 h 4839"/>
                <a:gd name="T10" fmla="*/ 1130114 w 4271"/>
                <a:gd name="T11" fmla="*/ 646886 h 4839"/>
                <a:gd name="T12" fmla="*/ 1292181 w 4271"/>
                <a:gd name="T13" fmla="*/ 485382 h 4839"/>
                <a:gd name="T14" fmla="*/ 1439435 w 4271"/>
                <a:gd name="T15" fmla="*/ 323443 h 4839"/>
                <a:gd name="T16" fmla="*/ 1601067 w 4271"/>
                <a:gd name="T17" fmla="*/ 161939 h 4839"/>
                <a:gd name="T18" fmla="*/ 1439435 w 4271"/>
                <a:gd name="T19" fmla="*/ 0 h 4839"/>
                <a:gd name="T20" fmla="*/ 798573 w 4271"/>
                <a:gd name="T21" fmla="*/ 0 h 4839"/>
                <a:gd name="T22" fmla="*/ 636506 w 4271"/>
                <a:gd name="T23" fmla="*/ 161939 h 4839"/>
                <a:gd name="T24" fmla="*/ 489687 w 4271"/>
                <a:gd name="T25" fmla="*/ 323443 h 4839"/>
                <a:gd name="T26" fmla="*/ 328055 w 4271"/>
                <a:gd name="T27" fmla="*/ 485382 h 4839"/>
                <a:gd name="T28" fmla="*/ 489687 w 4271"/>
                <a:gd name="T29" fmla="*/ 646886 h 4839"/>
                <a:gd name="T30" fmla="*/ 573334 w 4271"/>
                <a:gd name="T31" fmla="*/ 646886 h 4839"/>
                <a:gd name="T32" fmla="*/ 689657 w 4271"/>
                <a:gd name="T33" fmla="*/ 763116 h 4839"/>
                <a:gd name="T34" fmla="*/ 264013 w 4271"/>
                <a:gd name="T35" fmla="*/ 879782 h 4839"/>
                <a:gd name="T36" fmla="*/ 101945 w 4271"/>
                <a:gd name="T37" fmla="*/ 1041286 h 4839"/>
                <a:gd name="T38" fmla="*/ 264013 w 4271"/>
                <a:gd name="T39" fmla="*/ 1203225 h 4839"/>
                <a:gd name="T40" fmla="*/ 456141 w 4271"/>
                <a:gd name="T41" fmla="*/ 1203225 h 4839"/>
                <a:gd name="T42" fmla="*/ 450913 w 4271"/>
                <a:gd name="T43" fmla="*/ 1203225 h 4839"/>
                <a:gd name="T44" fmla="*/ 573334 w 4271"/>
                <a:gd name="T45" fmla="*/ 1330774 h 4839"/>
                <a:gd name="T46" fmla="*/ 450913 w 4271"/>
                <a:gd name="T47" fmla="*/ 1458758 h 4839"/>
                <a:gd name="T48" fmla="*/ 162067 w 4271"/>
                <a:gd name="T49" fmla="*/ 1459193 h 4839"/>
                <a:gd name="T50" fmla="*/ 0 w 4271"/>
                <a:gd name="T51" fmla="*/ 1620697 h 4839"/>
                <a:gd name="T52" fmla="*/ 162067 w 4271"/>
                <a:gd name="T53" fmla="*/ 1782201 h 4839"/>
                <a:gd name="T54" fmla="*/ 362909 w 4271"/>
                <a:gd name="T55" fmla="*/ 1782201 h 4839"/>
                <a:gd name="T56" fmla="*/ 200841 w 4271"/>
                <a:gd name="T57" fmla="*/ 1943704 h 4839"/>
                <a:gd name="T58" fmla="*/ 1099617 w 4271"/>
                <a:gd name="T59" fmla="*/ 2106079 h 4839"/>
                <a:gd name="T60" fmla="*/ 1261249 w 4271"/>
                <a:gd name="T61" fmla="*/ 1943704 h 4839"/>
                <a:gd name="T62" fmla="*/ 1099617 w 4271"/>
                <a:gd name="T63" fmla="*/ 1782201 h 4839"/>
                <a:gd name="T64" fmla="*/ 899211 w 4271"/>
                <a:gd name="T65" fmla="*/ 1782201 h 4839"/>
                <a:gd name="T66" fmla="*/ 1060843 w 4271"/>
                <a:gd name="T67" fmla="*/ 1620697 h 4839"/>
                <a:gd name="T68" fmla="*/ 1325291 w 4271"/>
                <a:gd name="T69" fmla="*/ 1459193 h 4839"/>
                <a:gd name="T70" fmla="*/ 1163224 w 4271"/>
                <a:gd name="T71" fmla="*/ 1620697 h 4839"/>
                <a:gd name="T72" fmla="*/ 1325291 w 4271"/>
                <a:gd name="T73" fmla="*/ 1782201 h 4839"/>
                <a:gd name="T74" fmla="*/ 1598889 w 4271"/>
                <a:gd name="T75" fmla="*/ 1782201 h 4839"/>
                <a:gd name="T76" fmla="*/ 1760956 w 4271"/>
                <a:gd name="T77" fmla="*/ 1620697 h 4839"/>
                <a:gd name="T78" fmla="*/ 1409810 w 4271"/>
                <a:gd name="T79" fmla="*/ 1459193 h 4839"/>
                <a:gd name="T80" fmla="*/ 1538767 w 4271"/>
                <a:gd name="T81" fmla="*/ 1330774 h 4839"/>
                <a:gd name="T82" fmla="*/ 1409810 w 4271"/>
                <a:gd name="T83" fmla="*/ 1203225 h 4839"/>
                <a:gd name="T84" fmla="*/ 1698656 w 4271"/>
                <a:gd name="T85" fmla="*/ 1203225 h 4839"/>
                <a:gd name="T86" fmla="*/ 1860287 w 4271"/>
                <a:gd name="T87" fmla="*/ 1041286 h 48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271" h="4839">
                  <a:moveTo>
                    <a:pt x="3899" y="2021"/>
                  </a:moveTo>
                  <a:lnTo>
                    <a:pt x="2359" y="2021"/>
                  </a:lnTo>
                  <a:cubicBezTo>
                    <a:pt x="2367" y="2021"/>
                    <a:pt x="2375" y="2020"/>
                    <a:pt x="2385" y="2020"/>
                  </a:cubicBezTo>
                  <a:cubicBezTo>
                    <a:pt x="2249" y="2007"/>
                    <a:pt x="2142" y="1893"/>
                    <a:pt x="2142" y="1753"/>
                  </a:cubicBezTo>
                  <a:cubicBezTo>
                    <a:pt x="2142" y="1614"/>
                    <a:pt x="2249" y="1500"/>
                    <a:pt x="2385" y="1487"/>
                  </a:cubicBezTo>
                  <a:cubicBezTo>
                    <a:pt x="2375" y="1487"/>
                    <a:pt x="2367" y="1486"/>
                    <a:pt x="2359" y="1486"/>
                  </a:cubicBezTo>
                  <a:lnTo>
                    <a:pt x="2594" y="1486"/>
                  </a:lnTo>
                  <a:cubicBezTo>
                    <a:pt x="2800" y="1486"/>
                    <a:pt x="2966" y="1320"/>
                    <a:pt x="2966" y="1115"/>
                  </a:cubicBezTo>
                  <a:cubicBezTo>
                    <a:pt x="2966" y="910"/>
                    <a:pt x="2800" y="743"/>
                    <a:pt x="2594" y="743"/>
                  </a:cubicBezTo>
                  <a:lnTo>
                    <a:pt x="3304" y="743"/>
                  </a:lnTo>
                  <a:cubicBezTo>
                    <a:pt x="3508" y="743"/>
                    <a:pt x="3675" y="577"/>
                    <a:pt x="3675" y="372"/>
                  </a:cubicBezTo>
                  <a:cubicBezTo>
                    <a:pt x="3675" y="167"/>
                    <a:pt x="3508" y="0"/>
                    <a:pt x="3304" y="0"/>
                  </a:cubicBezTo>
                  <a:lnTo>
                    <a:pt x="1833" y="0"/>
                  </a:lnTo>
                  <a:cubicBezTo>
                    <a:pt x="1627" y="0"/>
                    <a:pt x="1461" y="167"/>
                    <a:pt x="1461" y="372"/>
                  </a:cubicBezTo>
                  <a:cubicBezTo>
                    <a:pt x="1461" y="577"/>
                    <a:pt x="1627" y="743"/>
                    <a:pt x="1833" y="743"/>
                  </a:cubicBezTo>
                  <a:lnTo>
                    <a:pt x="1124" y="743"/>
                  </a:lnTo>
                  <a:cubicBezTo>
                    <a:pt x="919" y="743"/>
                    <a:pt x="753" y="910"/>
                    <a:pt x="753" y="1115"/>
                  </a:cubicBezTo>
                  <a:cubicBezTo>
                    <a:pt x="753" y="1320"/>
                    <a:pt x="919" y="1486"/>
                    <a:pt x="1124" y="1486"/>
                  </a:cubicBezTo>
                  <a:lnTo>
                    <a:pt x="1316" y="1486"/>
                  </a:lnTo>
                  <a:cubicBezTo>
                    <a:pt x="1464" y="1486"/>
                    <a:pt x="1583" y="1605"/>
                    <a:pt x="1583" y="1753"/>
                  </a:cubicBezTo>
                  <a:cubicBezTo>
                    <a:pt x="1583" y="1901"/>
                    <a:pt x="1464" y="2021"/>
                    <a:pt x="1316" y="2021"/>
                  </a:cubicBezTo>
                  <a:lnTo>
                    <a:pt x="606" y="2021"/>
                  </a:lnTo>
                  <a:cubicBezTo>
                    <a:pt x="401" y="2021"/>
                    <a:pt x="234" y="2187"/>
                    <a:pt x="234" y="2392"/>
                  </a:cubicBezTo>
                  <a:cubicBezTo>
                    <a:pt x="234" y="2597"/>
                    <a:pt x="401" y="2764"/>
                    <a:pt x="606" y="2764"/>
                  </a:cubicBezTo>
                  <a:lnTo>
                    <a:pt x="1047" y="2764"/>
                  </a:lnTo>
                  <a:cubicBezTo>
                    <a:pt x="1043" y="2764"/>
                    <a:pt x="1039" y="2764"/>
                    <a:pt x="1035" y="2764"/>
                  </a:cubicBezTo>
                  <a:cubicBezTo>
                    <a:pt x="1190" y="2771"/>
                    <a:pt x="1316" y="2900"/>
                    <a:pt x="1316" y="3057"/>
                  </a:cubicBezTo>
                  <a:cubicBezTo>
                    <a:pt x="1316" y="3216"/>
                    <a:pt x="1190" y="3345"/>
                    <a:pt x="1035" y="3351"/>
                  </a:cubicBezTo>
                  <a:cubicBezTo>
                    <a:pt x="1039" y="3351"/>
                    <a:pt x="1043" y="3352"/>
                    <a:pt x="1047" y="3352"/>
                  </a:cubicBezTo>
                  <a:lnTo>
                    <a:pt x="372" y="3352"/>
                  </a:lnTo>
                  <a:cubicBezTo>
                    <a:pt x="167" y="3352"/>
                    <a:pt x="0" y="3517"/>
                    <a:pt x="0" y="3723"/>
                  </a:cubicBezTo>
                  <a:cubicBezTo>
                    <a:pt x="0" y="3928"/>
                    <a:pt x="167" y="4094"/>
                    <a:pt x="372" y="4094"/>
                  </a:cubicBezTo>
                  <a:lnTo>
                    <a:pt x="833" y="4094"/>
                  </a:lnTo>
                  <a:cubicBezTo>
                    <a:pt x="627" y="4094"/>
                    <a:pt x="461" y="4260"/>
                    <a:pt x="461" y="4465"/>
                  </a:cubicBezTo>
                  <a:cubicBezTo>
                    <a:pt x="461" y="4672"/>
                    <a:pt x="627" y="4838"/>
                    <a:pt x="833" y="4838"/>
                  </a:cubicBezTo>
                  <a:lnTo>
                    <a:pt x="2524" y="4838"/>
                  </a:lnTo>
                  <a:cubicBezTo>
                    <a:pt x="2729" y="4838"/>
                    <a:pt x="2895" y="4672"/>
                    <a:pt x="2895" y="4465"/>
                  </a:cubicBezTo>
                  <a:cubicBezTo>
                    <a:pt x="2895" y="4260"/>
                    <a:pt x="2729" y="4094"/>
                    <a:pt x="2524" y="4094"/>
                  </a:cubicBezTo>
                  <a:lnTo>
                    <a:pt x="2064" y="4094"/>
                  </a:lnTo>
                  <a:cubicBezTo>
                    <a:pt x="2269" y="4094"/>
                    <a:pt x="2435" y="3928"/>
                    <a:pt x="2435" y="3723"/>
                  </a:cubicBezTo>
                  <a:cubicBezTo>
                    <a:pt x="2435" y="3517"/>
                    <a:pt x="2269" y="3352"/>
                    <a:pt x="2064" y="3352"/>
                  </a:cubicBezTo>
                  <a:lnTo>
                    <a:pt x="3042" y="3352"/>
                  </a:lnTo>
                  <a:cubicBezTo>
                    <a:pt x="2836" y="3352"/>
                    <a:pt x="2670" y="3517"/>
                    <a:pt x="2670" y="3723"/>
                  </a:cubicBezTo>
                  <a:cubicBezTo>
                    <a:pt x="2670" y="3928"/>
                    <a:pt x="2836" y="4094"/>
                    <a:pt x="3042" y="4094"/>
                  </a:cubicBezTo>
                  <a:lnTo>
                    <a:pt x="3670" y="4094"/>
                  </a:lnTo>
                  <a:cubicBezTo>
                    <a:pt x="3876" y="4094"/>
                    <a:pt x="4042" y="3928"/>
                    <a:pt x="4042" y="3723"/>
                  </a:cubicBezTo>
                  <a:cubicBezTo>
                    <a:pt x="4042" y="3517"/>
                    <a:pt x="3876" y="3352"/>
                    <a:pt x="3670" y="3352"/>
                  </a:cubicBezTo>
                  <a:lnTo>
                    <a:pt x="3236" y="3352"/>
                  </a:lnTo>
                  <a:cubicBezTo>
                    <a:pt x="3399" y="3352"/>
                    <a:pt x="3532" y="3220"/>
                    <a:pt x="3532" y="3057"/>
                  </a:cubicBezTo>
                  <a:cubicBezTo>
                    <a:pt x="3532" y="2895"/>
                    <a:pt x="3399" y="2764"/>
                    <a:pt x="3236" y="2764"/>
                  </a:cubicBezTo>
                  <a:lnTo>
                    <a:pt x="3899" y="2764"/>
                  </a:lnTo>
                  <a:cubicBezTo>
                    <a:pt x="4104" y="2764"/>
                    <a:pt x="4270" y="2597"/>
                    <a:pt x="4270" y="2392"/>
                  </a:cubicBezTo>
                  <a:cubicBezTo>
                    <a:pt x="4270" y="2187"/>
                    <a:pt x="4104" y="2021"/>
                    <a:pt x="3899" y="2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4" name="Freeform 68">
              <a:extLst>
                <a:ext uri="{FF2B5EF4-FFF2-40B4-BE49-F238E27FC236}">
                  <a16:creationId xmlns:a16="http://schemas.microsoft.com/office/drawing/2014/main" id="{0035B0B1-466F-1A4D-A770-8E9BAD5128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2161" y="37484"/>
              <a:ext cx="87191" cy="87233"/>
            </a:xfrm>
            <a:custGeom>
              <a:avLst/>
              <a:gdLst>
                <a:gd name="T0" fmla="*/ 76371 w 175"/>
                <a:gd name="T1" fmla="*/ 38186 h 175"/>
                <a:gd name="T2" fmla="*/ 76371 w 175"/>
                <a:gd name="T3" fmla="*/ 38186 h 175"/>
                <a:gd name="T4" fmla="*/ 38186 w 175"/>
                <a:gd name="T5" fmla="*/ 76371 h 175"/>
                <a:gd name="T6" fmla="*/ 38186 w 175"/>
                <a:gd name="T7" fmla="*/ 76371 h 175"/>
                <a:gd name="T8" fmla="*/ 0 w 175"/>
                <a:gd name="T9" fmla="*/ 38186 h 175"/>
                <a:gd name="T10" fmla="*/ 0 w 175"/>
                <a:gd name="T11" fmla="*/ 38186 h 175"/>
                <a:gd name="T12" fmla="*/ 38186 w 175"/>
                <a:gd name="T13" fmla="*/ 0 h 175"/>
                <a:gd name="T14" fmla="*/ 38186 w 175"/>
                <a:gd name="T15" fmla="*/ 0 h 175"/>
                <a:gd name="T16" fmla="*/ 76371 w 175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74" y="87"/>
                  </a:moveTo>
                  <a:lnTo>
                    <a:pt x="174" y="87"/>
                  </a:lnTo>
                  <a:cubicBezTo>
                    <a:pt x="174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5" name="Freeform 69">
              <a:extLst>
                <a:ext uri="{FF2B5EF4-FFF2-40B4-BE49-F238E27FC236}">
                  <a16:creationId xmlns:a16="http://schemas.microsoft.com/office/drawing/2014/main" id="{C61308B9-2C65-C74D-BB21-E0CFF08F4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43025" y="137651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2" y="38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6" name="Freeform 70">
              <a:extLst>
                <a:ext uri="{FF2B5EF4-FFF2-40B4-BE49-F238E27FC236}">
                  <a16:creationId xmlns:a16="http://schemas.microsoft.com/office/drawing/2014/main" id="{BBF24141-8C01-524C-910F-298F33D0A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92350" y="816041"/>
              <a:ext cx="85010" cy="85053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2" y="38"/>
                    <a:pt x="172" y="8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7" name="Freeform 71">
              <a:extLst>
                <a:ext uri="{FF2B5EF4-FFF2-40B4-BE49-F238E27FC236}">
                  <a16:creationId xmlns:a16="http://schemas.microsoft.com/office/drawing/2014/main" id="{25726AD4-2D66-0F49-B117-E6FC90AED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22035" y="-328896"/>
              <a:ext cx="85011" cy="85052"/>
            </a:xfrm>
            <a:custGeom>
              <a:avLst/>
              <a:gdLst>
                <a:gd name="T0" fmla="*/ 74457 w 173"/>
                <a:gd name="T1" fmla="*/ 36795 h 173"/>
                <a:gd name="T2" fmla="*/ 74457 w 173"/>
                <a:gd name="T3" fmla="*/ 36795 h 173"/>
                <a:gd name="T4" fmla="*/ 36796 w 173"/>
                <a:gd name="T5" fmla="*/ 74456 h 173"/>
                <a:gd name="T6" fmla="*/ 36796 w 173"/>
                <a:gd name="T7" fmla="*/ 74456 h 173"/>
                <a:gd name="T8" fmla="*/ 0 w 173"/>
                <a:gd name="T9" fmla="*/ 36795 h 173"/>
                <a:gd name="T10" fmla="*/ 0 w 173"/>
                <a:gd name="T11" fmla="*/ 36795 h 173"/>
                <a:gd name="T12" fmla="*/ 36796 w 173"/>
                <a:gd name="T13" fmla="*/ 0 h 173"/>
                <a:gd name="T14" fmla="*/ 36796 w 173"/>
                <a:gd name="T15" fmla="*/ 0 h 173"/>
                <a:gd name="T16" fmla="*/ 74457 w 173"/>
                <a:gd name="T17" fmla="*/ 36795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5"/>
                  </a:moveTo>
                  <a:lnTo>
                    <a:pt x="172" y="85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8" y="172"/>
                    <a:pt x="0" y="134"/>
                    <a:pt x="0" y="85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2" y="39"/>
                    <a:pt x="172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8" name="Freeform 72">
              <a:extLst>
                <a:ext uri="{FF2B5EF4-FFF2-40B4-BE49-F238E27FC236}">
                  <a16:creationId xmlns:a16="http://schemas.microsoft.com/office/drawing/2014/main" id="{DF7D64D0-0F49-814B-80DA-0F286A1E0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57192" y="1047209"/>
              <a:ext cx="85011" cy="85053"/>
            </a:xfrm>
            <a:custGeom>
              <a:avLst/>
              <a:gdLst>
                <a:gd name="T0" fmla="*/ 74460 w 174"/>
                <a:gd name="T1" fmla="*/ 36796 h 173"/>
                <a:gd name="T2" fmla="*/ 74460 w 174"/>
                <a:gd name="T3" fmla="*/ 36796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6796 h 173"/>
                <a:gd name="T10" fmla="*/ 0 w 174"/>
                <a:gd name="T11" fmla="*/ 36796 h 173"/>
                <a:gd name="T12" fmla="*/ 37445 w 174"/>
                <a:gd name="T13" fmla="*/ 0 h 173"/>
                <a:gd name="T14" fmla="*/ 37445 w 174"/>
                <a:gd name="T15" fmla="*/ 0 h 173"/>
                <a:gd name="T16" fmla="*/ 74460 w 174"/>
                <a:gd name="T17" fmla="*/ 36796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5"/>
                  </a:moveTo>
                  <a:lnTo>
                    <a:pt x="173" y="85"/>
                  </a:lnTo>
                  <a:cubicBezTo>
                    <a:pt x="173" y="133"/>
                    <a:pt x="135" y="172"/>
                    <a:pt x="87" y="172"/>
                  </a:cubicBezTo>
                  <a:cubicBezTo>
                    <a:pt x="39" y="172"/>
                    <a:pt x="0" y="133"/>
                    <a:pt x="0" y="85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9" name="Freeform 73">
              <a:extLst>
                <a:ext uri="{FF2B5EF4-FFF2-40B4-BE49-F238E27FC236}">
                  <a16:creationId xmlns:a16="http://schemas.microsoft.com/office/drawing/2014/main" id="{23F683FB-DD63-854E-A4E0-B86FC97CC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37051" y="2091830"/>
              <a:ext cx="85011" cy="87233"/>
            </a:xfrm>
            <a:custGeom>
              <a:avLst/>
              <a:gdLst>
                <a:gd name="T0" fmla="*/ 74457 w 173"/>
                <a:gd name="T1" fmla="*/ 38186 h 175"/>
                <a:gd name="T2" fmla="*/ 74457 w 173"/>
                <a:gd name="T3" fmla="*/ 38186 h 175"/>
                <a:gd name="T4" fmla="*/ 37229 w 173"/>
                <a:gd name="T5" fmla="*/ 76371 h 175"/>
                <a:gd name="T6" fmla="*/ 37229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9 w 173"/>
                <a:gd name="T13" fmla="*/ 0 h 175"/>
                <a:gd name="T14" fmla="*/ 37229 w 173"/>
                <a:gd name="T15" fmla="*/ 0 h 175"/>
                <a:gd name="T16" fmla="*/ 74457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4" y="174"/>
                    <a:pt x="86" y="174"/>
                  </a:cubicBezTo>
                  <a:cubicBezTo>
                    <a:pt x="39" y="174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0" name="Freeform 74">
              <a:extLst>
                <a:ext uri="{FF2B5EF4-FFF2-40B4-BE49-F238E27FC236}">
                  <a16:creationId xmlns:a16="http://schemas.microsoft.com/office/drawing/2014/main" id="{ADA75E53-273F-324C-AFB0-2514D654D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3328" y="235939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0" y="105"/>
                    <a:pt x="52" y="105"/>
                  </a:cubicBezTo>
                  <a:cubicBezTo>
                    <a:pt x="24" y="105"/>
                    <a:pt x="0" y="82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1" name="Freeform 75">
              <a:extLst>
                <a:ext uri="{FF2B5EF4-FFF2-40B4-BE49-F238E27FC236}">
                  <a16:creationId xmlns:a16="http://schemas.microsoft.com/office/drawing/2014/main" id="{9B7189C0-6802-6342-8EBC-A4C17EECA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89352" y="1367793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3"/>
                    <a:pt x="82" y="105"/>
                    <a:pt x="52" y="105"/>
                  </a:cubicBezTo>
                  <a:cubicBezTo>
                    <a:pt x="24" y="105"/>
                    <a:pt x="0" y="83"/>
                    <a:pt x="0" y="53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2" name="Freeform 76">
              <a:extLst>
                <a:ext uri="{FF2B5EF4-FFF2-40B4-BE49-F238E27FC236}">
                  <a16:creationId xmlns:a16="http://schemas.microsoft.com/office/drawing/2014/main" id="{2DD32704-3584-C64D-BB6C-2FEB4CACC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263207" y="1021040"/>
              <a:ext cx="52314" cy="52340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3" name="Freeform 77">
              <a:extLst>
                <a:ext uri="{FF2B5EF4-FFF2-40B4-BE49-F238E27FC236}">
                  <a16:creationId xmlns:a16="http://schemas.microsoft.com/office/drawing/2014/main" id="{6686F607-4A99-D748-B2CA-A6B1485BF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50640" y="726628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3"/>
                    <a:pt x="22" y="0"/>
                    <a:pt x="52" y="0"/>
                  </a:cubicBezTo>
                  <a:cubicBezTo>
                    <a:pt x="81" y="0"/>
                    <a:pt x="104" y="23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4" name="Freeform 78">
              <a:extLst>
                <a:ext uri="{FF2B5EF4-FFF2-40B4-BE49-F238E27FC236}">
                  <a16:creationId xmlns:a16="http://schemas.microsoft.com/office/drawing/2014/main" id="{1DE5F44D-48CB-4843-9DDC-56E1FDB20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457206" y="-38846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0" y="105"/>
                    <a:pt x="52" y="105"/>
                  </a:cubicBezTo>
                  <a:cubicBezTo>
                    <a:pt x="23" y="105"/>
                    <a:pt x="0" y="81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5" name="Freeform 79">
              <a:extLst>
                <a:ext uri="{FF2B5EF4-FFF2-40B4-BE49-F238E27FC236}">
                  <a16:creationId xmlns:a16="http://schemas.microsoft.com/office/drawing/2014/main" id="{58B1E950-6F73-FD40-873C-224B8215E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15453"/>
              <a:ext cx="52314" cy="52340"/>
            </a:xfrm>
            <a:custGeom>
              <a:avLst/>
              <a:gdLst>
                <a:gd name="T0" fmla="*/ 45651 w 106"/>
                <a:gd name="T1" fmla="*/ 22828 h 107"/>
                <a:gd name="T2" fmla="*/ 45651 w 106"/>
                <a:gd name="T3" fmla="*/ 2282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2828 h 107"/>
                <a:gd name="T10" fmla="*/ 0 w 106"/>
                <a:gd name="T11" fmla="*/ 2282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282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3"/>
                  </a:moveTo>
                  <a:lnTo>
                    <a:pt x="105" y="53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6" name="Freeform 80">
              <a:extLst>
                <a:ext uri="{FF2B5EF4-FFF2-40B4-BE49-F238E27FC236}">
                  <a16:creationId xmlns:a16="http://schemas.microsoft.com/office/drawing/2014/main" id="{B7657B92-6F89-D145-87BF-A21F8A28A5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881" y="1777790"/>
              <a:ext cx="52314" cy="52340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2" y="105"/>
                    <a:pt x="0" y="81"/>
                    <a:pt x="0" y="53"/>
                  </a:cubicBezTo>
                  <a:cubicBezTo>
                    <a:pt x="0" y="24"/>
                    <a:pt x="22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7" name="Freeform 81">
              <a:extLst>
                <a:ext uri="{FF2B5EF4-FFF2-40B4-BE49-F238E27FC236}">
                  <a16:creationId xmlns:a16="http://schemas.microsoft.com/office/drawing/2014/main" id="{7B62E40E-5BBD-0244-ACF2-0D1B7941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276797" y="2152893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8" name="Freeform 82">
              <a:extLst>
                <a:ext uri="{FF2B5EF4-FFF2-40B4-BE49-F238E27FC236}">
                  <a16:creationId xmlns:a16="http://schemas.microsoft.com/office/drawing/2014/main" id="{EDD76E46-31BF-FD4E-8EBE-BB4CB20412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253" y="449661"/>
              <a:ext cx="52314" cy="52340"/>
            </a:xfrm>
            <a:custGeom>
              <a:avLst/>
              <a:gdLst>
                <a:gd name="T0" fmla="*/ 45647 w 105"/>
                <a:gd name="T1" fmla="*/ 22608 h 106"/>
                <a:gd name="T2" fmla="*/ 45647 w 105"/>
                <a:gd name="T3" fmla="*/ 22608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2608 h 106"/>
                <a:gd name="T10" fmla="*/ 0 w 105"/>
                <a:gd name="T11" fmla="*/ 22608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5"/>
                    <a:pt x="52" y="105"/>
                  </a:cubicBezTo>
                  <a:cubicBezTo>
                    <a:pt x="23" y="105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9" name="Freeform 83">
              <a:extLst>
                <a:ext uri="{FF2B5EF4-FFF2-40B4-BE49-F238E27FC236}">
                  <a16:creationId xmlns:a16="http://schemas.microsoft.com/office/drawing/2014/main" id="{1D956D94-E85F-8F4B-B2C5-F2EC011154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037023" y="13494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0" name="Freeform 84">
              <a:extLst>
                <a:ext uri="{FF2B5EF4-FFF2-40B4-BE49-F238E27FC236}">
                  <a16:creationId xmlns:a16="http://schemas.microsoft.com/office/drawing/2014/main" id="{976DCF73-E5AC-B945-BA40-54E4952CE8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633240" y="2353530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rgbClr val="EA66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1" name="Freeform 85">
              <a:extLst>
                <a:ext uri="{FF2B5EF4-FFF2-40B4-BE49-F238E27FC236}">
                  <a16:creationId xmlns:a16="http://schemas.microsoft.com/office/drawing/2014/main" id="{BB6365F1-A25B-4148-B564-867C98C2E3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1239" y="1923905"/>
              <a:ext cx="52314" cy="52340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2" name="Freeform 86">
              <a:extLst>
                <a:ext uri="{FF2B5EF4-FFF2-40B4-BE49-F238E27FC236}">
                  <a16:creationId xmlns:a16="http://schemas.microsoft.com/office/drawing/2014/main" id="{AD728AF9-D333-0442-8BE7-8B207BEA6E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487708" y="2120180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6"/>
                    <a:pt x="0" y="300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3" name="Freeform 87">
              <a:extLst>
                <a:ext uri="{FF2B5EF4-FFF2-40B4-BE49-F238E27FC236}">
                  <a16:creationId xmlns:a16="http://schemas.microsoft.com/office/drawing/2014/main" id="{0CDF9D92-6922-1347-9AD7-857353DB5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36511" y="1400504"/>
              <a:ext cx="610334" cy="296594"/>
            </a:xfrm>
            <a:custGeom>
              <a:avLst/>
              <a:gdLst>
                <a:gd name="T0" fmla="*/ 40716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7168 w 1236"/>
                <a:gd name="T13" fmla="*/ 0 h 601"/>
                <a:gd name="T14" fmla="*/ 40716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716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6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5"/>
                    <a:pt x="134" y="0"/>
                    <a:pt x="300" y="0"/>
                  </a:cubicBezTo>
                  <a:lnTo>
                    <a:pt x="936" y="0"/>
                  </a:lnTo>
                  <a:cubicBezTo>
                    <a:pt x="1101" y="0"/>
                    <a:pt x="1235" y="135"/>
                    <a:pt x="1235" y="300"/>
                  </a:cubicBezTo>
                  <a:cubicBezTo>
                    <a:pt x="1235" y="466"/>
                    <a:pt x="1101" y="600"/>
                    <a:pt x="936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4" name="Freeform 88">
              <a:extLst>
                <a:ext uri="{FF2B5EF4-FFF2-40B4-BE49-F238E27FC236}">
                  <a16:creationId xmlns:a16="http://schemas.microsoft.com/office/drawing/2014/main" id="{5F426E1F-099F-FA46-AB78-1AA5889AB8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4318" y="456204"/>
              <a:ext cx="610334" cy="29659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29925 h 601"/>
                <a:gd name="T8" fmla="*/ 0 w 1236"/>
                <a:gd name="T9" fmla="*/ 129925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29925 h 601"/>
                <a:gd name="T18" fmla="*/ 537235 w 1236"/>
                <a:gd name="T19" fmla="*/ 129925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4" y="600"/>
                    <a:pt x="0" y="465"/>
                    <a:pt x="0" y="299"/>
                  </a:cubicBezTo>
                  <a:cubicBezTo>
                    <a:pt x="0" y="133"/>
                    <a:pt x="134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3"/>
                    <a:pt x="1235" y="299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5" name="Freeform 89">
              <a:extLst>
                <a:ext uri="{FF2B5EF4-FFF2-40B4-BE49-F238E27FC236}">
                  <a16:creationId xmlns:a16="http://schemas.microsoft.com/office/drawing/2014/main" id="{932BA44D-8C66-AE4C-83F2-518A59285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853922" y="96366"/>
              <a:ext cx="610334" cy="296594"/>
            </a:xfrm>
            <a:custGeom>
              <a:avLst/>
              <a:gdLst>
                <a:gd name="T0" fmla="*/ 406298 w 1236"/>
                <a:gd name="T1" fmla="*/ 260719 h 601"/>
                <a:gd name="T2" fmla="*/ 130502 w 1236"/>
                <a:gd name="T3" fmla="*/ 260719 h 601"/>
                <a:gd name="T4" fmla="*/ 130502 w 1236"/>
                <a:gd name="T5" fmla="*/ 260719 h 601"/>
                <a:gd name="T6" fmla="*/ 0 w 1236"/>
                <a:gd name="T7" fmla="*/ 130360 h 601"/>
                <a:gd name="T8" fmla="*/ 0 w 1236"/>
                <a:gd name="T9" fmla="*/ 130360 h 601"/>
                <a:gd name="T10" fmla="*/ 130502 w 1236"/>
                <a:gd name="T11" fmla="*/ 0 h 601"/>
                <a:gd name="T12" fmla="*/ 406298 w 1236"/>
                <a:gd name="T13" fmla="*/ 0 h 601"/>
                <a:gd name="T14" fmla="*/ 406298 w 1236"/>
                <a:gd name="T15" fmla="*/ 0 h 601"/>
                <a:gd name="T16" fmla="*/ 537235 w 1236"/>
                <a:gd name="T17" fmla="*/ 130360 h 601"/>
                <a:gd name="T18" fmla="*/ 537235 w 1236"/>
                <a:gd name="T19" fmla="*/ 130360 h 601"/>
                <a:gd name="T20" fmla="*/ 406298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4" y="600"/>
                  </a:moveTo>
                  <a:lnTo>
                    <a:pt x="300" y="600"/>
                  </a:lnTo>
                  <a:cubicBezTo>
                    <a:pt x="134" y="600"/>
                    <a:pt x="0" y="466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lnTo>
                    <a:pt x="934" y="0"/>
                  </a:lnTo>
                  <a:cubicBezTo>
                    <a:pt x="1100" y="0"/>
                    <a:pt x="1235" y="134"/>
                    <a:pt x="1235" y="300"/>
                  </a:cubicBezTo>
                  <a:cubicBezTo>
                    <a:pt x="1235" y="466"/>
                    <a:pt x="1100" y="600"/>
                    <a:pt x="934" y="6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6" name="Freeform 90">
              <a:extLst>
                <a:ext uri="{FF2B5EF4-FFF2-40B4-BE49-F238E27FC236}">
                  <a16:creationId xmlns:a16="http://schemas.microsoft.com/office/drawing/2014/main" id="{C3CDB21D-6143-A045-9BF4-CAC1CBDE9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1102416" y="-200228"/>
              <a:ext cx="610334" cy="296594"/>
            </a:xfrm>
            <a:custGeom>
              <a:avLst/>
              <a:gdLst>
                <a:gd name="T0" fmla="*/ 407168 w 1236"/>
                <a:gd name="T1" fmla="*/ 260719 h 600"/>
                <a:gd name="T2" fmla="*/ 130502 w 1236"/>
                <a:gd name="T3" fmla="*/ 260719 h 600"/>
                <a:gd name="T4" fmla="*/ 130502 w 1236"/>
                <a:gd name="T5" fmla="*/ 260719 h 600"/>
                <a:gd name="T6" fmla="*/ 0 w 1236"/>
                <a:gd name="T7" fmla="*/ 130577 h 600"/>
                <a:gd name="T8" fmla="*/ 0 w 1236"/>
                <a:gd name="T9" fmla="*/ 130577 h 600"/>
                <a:gd name="T10" fmla="*/ 130502 w 1236"/>
                <a:gd name="T11" fmla="*/ 0 h 600"/>
                <a:gd name="T12" fmla="*/ 407168 w 1236"/>
                <a:gd name="T13" fmla="*/ 0 h 600"/>
                <a:gd name="T14" fmla="*/ 407168 w 1236"/>
                <a:gd name="T15" fmla="*/ 0 h 600"/>
                <a:gd name="T16" fmla="*/ 537235 w 1236"/>
                <a:gd name="T17" fmla="*/ 130577 h 600"/>
                <a:gd name="T18" fmla="*/ 537235 w 1236"/>
                <a:gd name="T19" fmla="*/ 130577 h 600"/>
                <a:gd name="T20" fmla="*/ 407168 w 1236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0">
                  <a:moveTo>
                    <a:pt x="936" y="599"/>
                  </a:moveTo>
                  <a:lnTo>
                    <a:pt x="300" y="599"/>
                  </a:lnTo>
                  <a:cubicBezTo>
                    <a:pt x="135" y="599"/>
                    <a:pt x="0" y="465"/>
                    <a:pt x="0" y="300"/>
                  </a:cubicBezTo>
                  <a:cubicBezTo>
                    <a:pt x="0" y="134"/>
                    <a:pt x="135" y="0"/>
                    <a:pt x="300" y="0"/>
                  </a:cubicBezTo>
                  <a:lnTo>
                    <a:pt x="936" y="0"/>
                  </a:lnTo>
                  <a:cubicBezTo>
                    <a:pt x="1102" y="0"/>
                    <a:pt x="1235" y="134"/>
                    <a:pt x="1235" y="300"/>
                  </a:cubicBezTo>
                  <a:cubicBezTo>
                    <a:pt x="1235" y="465"/>
                    <a:pt x="1102" y="599"/>
                    <a:pt x="936" y="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97" name="Group 1">
              <a:extLst>
                <a:ext uri="{FF2B5EF4-FFF2-40B4-BE49-F238E27FC236}">
                  <a16:creationId xmlns:a16="http://schemas.microsoft.com/office/drawing/2014/main" id="{CAFD2733-2F40-EF40-A992-D2B546593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29188" y="1999133"/>
              <a:ext cx="2779923" cy="2871866"/>
              <a:chOff x="8253235" y="2100188"/>
              <a:chExt cx="2448321" cy="2528969"/>
            </a:xfrm>
          </p:grpSpPr>
          <p:sp>
            <p:nvSpPr>
              <p:cNvPr id="798" name="Freeform 91">
                <a:extLst>
                  <a:ext uri="{FF2B5EF4-FFF2-40B4-BE49-F238E27FC236}">
                    <a16:creationId xmlns:a16="http://schemas.microsoft.com/office/drawing/2014/main" id="{EF2B06EE-21B7-7944-B13E-B75B0FB6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9" name="Freeform 92">
                <a:extLst>
                  <a:ext uri="{FF2B5EF4-FFF2-40B4-BE49-F238E27FC236}">
                    <a16:creationId xmlns:a16="http://schemas.microsoft.com/office/drawing/2014/main" id="{2BE40BC7-5BD5-4F40-A81C-EB19F3E3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0" name="Freeform 93">
                <a:extLst>
                  <a:ext uri="{FF2B5EF4-FFF2-40B4-BE49-F238E27FC236}">
                    <a16:creationId xmlns:a16="http://schemas.microsoft.com/office/drawing/2014/main" id="{D5544226-9F66-594B-8C7C-3353E806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1" name="Freeform 94">
                <a:extLst>
                  <a:ext uri="{FF2B5EF4-FFF2-40B4-BE49-F238E27FC236}">
                    <a16:creationId xmlns:a16="http://schemas.microsoft.com/office/drawing/2014/main" id="{8B886A9D-E09B-9D4B-8182-0016869E5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2" name="Freeform 95">
                <a:extLst>
                  <a:ext uri="{FF2B5EF4-FFF2-40B4-BE49-F238E27FC236}">
                    <a16:creationId xmlns:a16="http://schemas.microsoft.com/office/drawing/2014/main" id="{BB491B30-091E-144F-83E8-49AB9F85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3" name="Freeform 96">
                <a:extLst>
                  <a:ext uri="{FF2B5EF4-FFF2-40B4-BE49-F238E27FC236}">
                    <a16:creationId xmlns:a16="http://schemas.microsoft.com/office/drawing/2014/main" id="{B9A87696-605C-8D45-B258-D5E3C59D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804" name="Freeform 97">
                <a:extLst>
                  <a:ext uri="{FF2B5EF4-FFF2-40B4-BE49-F238E27FC236}">
                    <a16:creationId xmlns:a16="http://schemas.microsoft.com/office/drawing/2014/main" id="{617E309E-1E28-F444-849B-4E905BFAE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5" name="Freeform 98">
                <a:extLst>
                  <a:ext uri="{FF2B5EF4-FFF2-40B4-BE49-F238E27FC236}">
                    <a16:creationId xmlns:a16="http://schemas.microsoft.com/office/drawing/2014/main" id="{17082770-41CC-D645-A66F-73177CE0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99">
                <a:extLst>
                  <a:ext uri="{FF2B5EF4-FFF2-40B4-BE49-F238E27FC236}">
                    <a16:creationId xmlns:a16="http://schemas.microsoft.com/office/drawing/2014/main" id="{9F8B37DC-0B63-4D46-9132-67BF0FD9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7" name="Freeform 100">
                <a:extLst>
                  <a:ext uri="{FF2B5EF4-FFF2-40B4-BE49-F238E27FC236}">
                    <a16:creationId xmlns:a16="http://schemas.microsoft.com/office/drawing/2014/main" id="{134CB309-C5AB-6C43-AD2B-097EF9080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8" name="Freeform 101">
                <a:extLst>
                  <a:ext uri="{FF2B5EF4-FFF2-40B4-BE49-F238E27FC236}">
                    <a16:creationId xmlns:a16="http://schemas.microsoft.com/office/drawing/2014/main" id="{3B9ECFF4-4DD2-964D-96A5-851ECB04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102">
                <a:extLst>
                  <a:ext uri="{FF2B5EF4-FFF2-40B4-BE49-F238E27FC236}">
                    <a16:creationId xmlns:a16="http://schemas.microsoft.com/office/drawing/2014/main" id="{6A3BAB5D-22A5-B145-A5BE-48FFC996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103">
                <a:extLst>
                  <a:ext uri="{FF2B5EF4-FFF2-40B4-BE49-F238E27FC236}">
                    <a16:creationId xmlns:a16="http://schemas.microsoft.com/office/drawing/2014/main" id="{F8DD9BE2-A13E-FF4A-B482-4DDFE5CB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1" name="Freeform 104">
                <a:extLst>
                  <a:ext uri="{FF2B5EF4-FFF2-40B4-BE49-F238E27FC236}">
                    <a16:creationId xmlns:a16="http://schemas.microsoft.com/office/drawing/2014/main" id="{A1490337-D36D-5549-A643-400A9C65A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2" name="Freeform 105">
                <a:extLst>
                  <a:ext uri="{FF2B5EF4-FFF2-40B4-BE49-F238E27FC236}">
                    <a16:creationId xmlns:a16="http://schemas.microsoft.com/office/drawing/2014/main" id="{BB30868D-FEA2-6046-9AEA-42EBAC802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106">
                <a:extLst>
                  <a:ext uri="{FF2B5EF4-FFF2-40B4-BE49-F238E27FC236}">
                    <a16:creationId xmlns:a16="http://schemas.microsoft.com/office/drawing/2014/main" id="{F8FEEFF3-F220-A94E-8185-4E3B5352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4" name="Freeform 107">
                <a:extLst>
                  <a:ext uri="{FF2B5EF4-FFF2-40B4-BE49-F238E27FC236}">
                    <a16:creationId xmlns:a16="http://schemas.microsoft.com/office/drawing/2014/main" id="{B421F0B2-9A42-2941-82DD-8E31AEFF5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5" name="Freeform 108">
                <a:extLst>
                  <a:ext uri="{FF2B5EF4-FFF2-40B4-BE49-F238E27FC236}">
                    <a16:creationId xmlns:a16="http://schemas.microsoft.com/office/drawing/2014/main" id="{4E78F9DA-E81D-5E48-BF11-D75A2A003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6" name="Freeform 109">
                <a:extLst>
                  <a:ext uri="{FF2B5EF4-FFF2-40B4-BE49-F238E27FC236}">
                    <a16:creationId xmlns:a16="http://schemas.microsoft.com/office/drawing/2014/main" id="{CF905A63-2CC0-7D41-A94E-2B68FB0F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7" name="Freeform 110">
                <a:extLst>
                  <a:ext uri="{FF2B5EF4-FFF2-40B4-BE49-F238E27FC236}">
                    <a16:creationId xmlns:a16="http://schemas.microsoft.com/office/drawing/2014/main" id="{409702C5-4B64-7947-84D6-A149CD5B4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8" name="Freeform 111">
                <a:extLst>
                  <a:ext uri="{FF2B5EF4-FFF2-40B4-BE49-F238E27FC236}">
                    <a16:creationId xmlns:a16="http://schemas.microsoft.com/office/drawing/2014/main" id="{F1BAC9AC-37A9-5B4F-BC99-9BC52DE1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112">
                <a:extLst>
                  <a:ext uri="{FF2B5EF4-FFF2-40B4-BE49-F238E27FC236}">
                    <a16:creationId xmlns:a16="http://schemas.microsoft.com/office/drawing/2014/main" id="{501778F6-BB5A-294C-A6C6-909733659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113">
                <a:extLst>
                  <a:ext uri="{FF2B5EF4-FFF2-40B4-BE49-F238E27FC236}">
                    <a16:creationId xmlns:a16="http://schemas.microsoft.com/office/drawing/2014/main" id="{B33F1ED4-3DD5-6F4A-B995-4375D13AB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114">
                <a:extLst>
                  <a:ext uri="{FF2B5EF4-FFF2-40B4-BE49-F238E27FC236}">
                    <a16:creationId xmlns:a16="http://schemas.microsoft.com/office/drawing/2014/main" id="{187400A4-B5AE-1048-9E69-B1C295DA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115">
                <a:extLst>
                  <a:ext uri="{FF2B5EF4-FFF2-40B4-BE49-F238E27FC236}">
                    <a16:creationId xmlns:a16="http://schemas.microsoft.com/office/drawing/2014/main" id="{C69CDACE-ED01-3046-8348-EFE23202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1E5948EC-AC27-B046-9084-A1468A03B8F8}"/>
              </a:ext>
            </a:extLst>
          </p:cNvPr>
          <p:cNvGrpSpPr/>
          <p:nvPr/>
        </p:nvGrpSpPr>
        <p:grpSpPr>
          <a:xfrm>
            <a:off x="11133778" y="-207631"/>
            <a:ext cx="2925041" cy="7069462"/>
            <a:chOff x="11133778" y="-207631"/>
            <a:chExt cx="2925041" cy="7069462"/>
          </a:xfrm>
        </p:grpSpPr>
        <p:grpSp>
          <p:nvGrpSpPr>
            <p:cNvPr id="838" name="Group 8">
              <a:extLst>
                <a:ext uri="{FF2B5EF4-FFF2-40B4-BE49-F238E27FC236}">
                  <a16:creationId xmlns:a16="http://schemas.microsoft.com/office/drawing/2014/main" id="{2F66E7A5-EF93-9948-9F76-E61F4C28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34327" y="1996458"/>
              <a:ext cx="2924492" cy="2528094"/>
              <a:chOff x="1751269" y="-543996"/>
              <a:chExt cx="2728676" cy="2359988"/>
            </a:xfrm>
          </p:grpSpPr>
          <p:sp>
            <p:nvSpPr>
              <p:cNvPr id="883" name="Freeform 1">
                <a:extLst>
                  <a:ext uri="{FF2B5EF4-FFF2-40B4-BE49-F238E27FC236}">
                    <a16:creationId xmlns:a16="http://schemas.microsoft.com/office/drawing/2014/main" id="{8B7027EB-AFD0-5949-893D-4ADAF9E6E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2">
                <a:extLst>
                  <a:ext uri="{FF2B5EF4-FFF2-40B4-BE49-F238E27FC236}">
                    <a16:creationId xmlns:a16="http://schemas.microsoft.com/office/drawing/2014/main" id="{23902D1E-686E-5A4F-ACD3-4D1009F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3">
                <a:extLst>
                  <a:ext uri="{FF2B5EF4-FFF2-40B4-BE49-F238E27FC236}">
                    <a16:creationId xmlns:a16="http://schemas.microsoft.com/office/drawing/2014/main" id="{BDAC36AB-EFE0-194E-A046-3628BD269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">
                <a:extLst>
                  <a:ext uri="{FF2B5EF4-FFF2-40B4-BE49-F238E27FC236}">
                    <a16:creationId xmlns:a16="http://schemas.microsoft.com/office/drawing/2014/main" id="{25446643-C60E-1640-B3A9-E3EA8F04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5">
                <a:extLst>
                  <a:ext uri="{FF2B5EF4-FFF2-40B4-BE49-F238E27FC236}">
                    <a16:creationId xmlns:a16="http://schemas.microsoft.com/office/drawing/2014/main" id="{FFBCE1A6-A58D-4C4D-937E-677066B8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6">
                <a:extLst>
                  <a:ext uri="{FF2B5EF4-FFF2-40B4-BE49-F238E27FC236}">
                    <a16:creationId xmlns:a16="http://schemas.microsoft.com/office/drawing/2014/main" id="{F94E7D1A-425F-724E-9F20-BFFE73ED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7">
                <a:extLst>
                  <a:ext uri="{FF2B5EF4-FFF2-40B4-BE49-F238E27FC236}">
                    <a16:creationId xmlns:a16="http://schemas.microsoft.com/office/drawing/2014/main" id="{E9ADA15E-B7B2-694D-ADEE-B3C75918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8">
                <a:extLst>
                  <a:ext uri="{FF2B5EF4-FFF2-40B4-BE49-F238E27FC236}">
                    <a16:creationId xmlns:a16="http://schemas.microsoft.com/office/drawing/2014/main" id="{80831966-9AEA-2A4F-81BE-2F8EA9E6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9">
                <a:extLst>
                  <a:ext uri="{FF2B5EF4-FFF2-40B4-BE49-F238E27FC236}">
                    <a16:creationId xmlns:a16="http://schemas.microsoft.com/office/drawing/2014/main" id="{9A4822E3-AD00-4742-A138-8E287111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10">
                <a:extLst>
                  <a:ext uri="{FF2B5EF4-FFF2-40B4-BE49-F238E27FC236}">
                    <a16:creationId xmlns:a16="http://schemas.microsoft.com/office/drawing/2014/main" id="{7961DA57-EA05-9F42-9C44-B2CD2149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11">
                <a:extLst>
                  <a:ext uri="{FF2B5EF4-FFF2-40B4-BE49-F238E27FC236}">
                    <a16:creationId xmlns:a16="http://schemas.microsoft.com/office/drawing/2014/main" id="{36950962-116B-8342-8476-00DE5F97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12">
                <a:extLst>
                  <a:ext uri="{FF2B5EF4-FFF2-40B4-BE49-F238E27FC236}">
                    <a16:creationId xmlns:a16="http://schemas.microsoft.com/office/drawing/2014/main" id="{519C9582-C2F9-1346-8406-8208060C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13">
                <a:extLst>
                  <a:ext uri="{FF2B5EF4-FFF2-40B4-BE49-F238E27FC236}">
                    <a16:creationId xmlns:a16="http://schemas.microsoft.com/office/drawing/2014/main" id="{F72B8EEF-B695-414F-BCF3-42681550E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14">
                <a:extLst>
                  <a:ext uri="{FF2B5EF4-FFF2-40B4-BE49-F238E27FC236}">
                    <a16:creationId xmlns:a16="http://schemas.microsoft.com/office/drawing/2014/main" id="{2FCA07B3-4F51-B94A-96A7-02E42441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7" name="Freeform 15">
                <a:extLst>
                  <a:ext uri="{FF2B5EF4-FFF2-40B4-BE49-F238E27FC236}">
                    <a16:creationId xmlns:a16="http://schemas.microsoft.com/office/drawing/2014/main" id="{9B162E74-1553-854A-A628-D5E1BF64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16">
                <a:extLst>
                  <a:ext uri="{FF2B5EF4-FFF2-40B4-BE49-F238E27FC236}">
                    <a16:creationId xmlns:a16="http://schemas.microsoft.com/office/drawing/2014/main" id="{94040C64-986D-B34B-9D30-BF486FF42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17">
                <a:extLst>
                  <a:ext uri="{FF2B5EF4-FFF2-40B4-BE49-F238E27FC236}">
                    <a16:creationId xmlns:a16="http://schemas.microsoft.com/office/drawing/2014/main" id="{CD25CA9B-B174-7A49-BE6A-23AF5E11D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18">
                <a:extLst>
                  <a:ext uri="{FF2B5EF4-FFF2-40B4-BE49-F238E27FC236}">
                    <a16:creationId xmlns:a16="http://schemas.microsoft.com/office/drawing/2014/main" id="{2D6E8A22-2792-6240-A20F-FC57C822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19">
                <a:extLst>
                  <a:ext uri="{FF2B5EF4-FFF2-40B4-BE49-F238E27FC236}">
                    <a16:creationId xmlns:a16="http://schemas.microsoft.com/office/drawing/2014/main" id="{B3F9A7A9-FAF8-5446-825C-ACD20809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20">
                <a:extLst>
                  <a:ext uri="{FF2B5EF4-FFF2-40B4-BE49-F238E27FC236}">
                    <a16:creationId xmlns:a16="http://schemas.microsoft.com/office/drawing/2014/main" id="{6E2310F5-5338-5241-8333-1DED5D40D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3" name="Freeform 21">
                <a:extLst>
                  <a:ext uri="{FF2B5EF4-FFF2-40B4-BE49-F238E27FC236}">
                    <a16:creationId xmlns:a16="http://schemas.microsoft.com/office/drawing/2014/main" id="{9CD3BDB0-D72D-A24C-995D-FEC81C9A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4" name="Freeform 22">
                <a:extLst>
                  <a:ext uri="{FF2B5EF4-FFF2-40B4-BE49-F238E27FC236}">
                    <a16:creationId xmlns:a16="http://schemas.microsoft.com/office/drawing/2014/main" id="{4CDA9F89-9F2F-1147-AF8C-DD82E17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23">
                <a:extLst>
                  <a:ext uri="{FF2B5EF4-FFF2-40B4-BE49-F238E27FC236}">
                    <a16:creationId xmlns:a16="http://schemas.microsoft.com/office/drawing/2014/main" id="{5EED8652-38A2-CF49-B31E-18851377F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906" name="Freeform 24">
                <a:extLst>
                  <a:ext uri="{FF2B5EF4-FFF2-40B4-BE49-F238E27FC236}">
                    <a16:creationId xmlns:a16="http://schemas.microsoft.com/office/drawing/2014/main" id="{0AC8ACE7-AD5C-9347-BF52-615C4C69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39" name="Freeform 41">
              <a:extLst>
                <a:ext uri="{FF2B5EF4-FFF2-40B4-BE49-F238E27FC236}">
                  <a16:creationId xmlns:a16="http://schemas.microsoft.com/office/drawing/2014/main" id="{71C2803D-E7B6-B446-83AE-810F495A2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3778" y="4431364"/>
              <a:ext cx="2836024" cy="2430467"/>
            </a:xfrm>
            <a:custGeom>
              <a:avLst/>
              <a:gdLst>
                <a:gd name="T0" fmla="*/ 2170694 w 6078"/>
                <a:gd name="T1" fmla="*/ 380582 h 5208"/>
                <a:gd name="T2" fmla="*/ 2360946 w 6078"/>
                <a:gd name="T3" fmla="*/ 190726 h 5208"/>
                <a:gd name="T4" fmla="*/ 2360946 w 6078"/>
                <a:gd name="T5" fmla="*/ 190726 h 5208"/>
                <a:gd name="T6" fmla="*/ 1378343 w 6078"/>
                <a:gd name="T7" fmla="*/ 0 h 5208"/>
                <a:gd name="T8" fmla="*/ 1188527 w 6078"/>
                <a:gd name="T9" fmla="*/ 190726 h 5208"/>
                <a:gd name="T10" fmla="*/ 1188527 w 6078"/>
                <a:gd name="T11" fmla="*/ 190726 h 5208"/>
                <a:gd name="T12" fmla="*/ 848077 w 6078"/>
                <a:gd name="T13" fmla="*/ 380582 h 5208"/>
                <a:gd name="T14" fmla="*/ 657390 w 6078"/>
                <a:gd name="T15" fmla="*/ 570873 h 5208"/>
                <a:gd name="T16" fmla="*/ 657390 w 6078"/>
                <a:gd name="T17" fmla="*/ 570873 h 5208"/>
                <a:gd name="T18" fmla="*/ 189816 w 6078"/>
                <a:gd name="T19" fmla="*/ 746359 h 5208"/>
                <a:gd name="T20" fmla="*/ 0 w 6078"/>
                <a:gd name="T21" fmla="*/ 936650 h 5208"/>
                <a:gd name="T22" fmla="*/ 0 w 6078"/>
                <a:gd name="T23" fmla="*/ 936650 h 5208"/>
                <a:gd name="T24" fmla="*/ 1077511 w 6078"/>
                <a:gd name="T25" fmla="*/ 1126505 h 5208"/>
                <a:gd name="T26" fmla="*/ 1267327 w 6078"/>
                <a:gd name="T27" fmla="*/ 1316796 h 5208"/>
                <a:gd name="T28" fmla="*/ 1267327 w 6078"/>
                <a:gd name="T29" fmla="*/ 1316796 h 5208"/>
                <a:gd name="T30" fmla="*/ 720953 w 6078"/>
                <a:gd name="T31" fmla="*/ 1506652 h 5208"/>
                <a:gd name="T32" fmla="*/ 530701 w 6078"/>
                <a:gd name="T33" fmla="*/ 1697378 h 5208"/>
                <a:gd name="T34" fmla="*/ 530701 w 6078"/>
                <a:gd name="T35" fmla="*/ 1697378 h 5208"/>
                <a:gd name="T36" fmla="*/ 1227709 w 6078"/>
                <a:gd name="T37" fmla="*/ 1887234 h 5208"/>
                <a:gd name="T38" fmla="*/ 1037893 w 6078"/>
                <a:gd name="T39" fmla="*/ 2077090 h 5208"/>
                <a:gd name="T40" fmla="*/ 1037893 w 6078"/>
                <a:gd name="T41" fmla="*/ 2077090 h 5208"/>
                <a:gd name="T42" fmla="*/ 1639558 w 6078"/>
                <a:gd name="T43" fmla="*/ 2267381 h 5208"/>
                <a:gd name="T44" fmla="*/ 1829809 w 6078"/>
                <a:gd name="T45" fmla="*/ 2077090 h 5208"/>
                <a:gd name="T46" fmla="*/ 1829809 w 6078"/>
                <a:gd name="T47" fmla="*/ 2077090 h 5208"/>
                <a:gd name="T48" fmla="*/ 2273439 w 6078"/>
                <a:gd name="T49" fmla="*/ 1887234 h 5208"/>
                <a:gd name="T50" fmla="*/ 2463690 w 6078"/>
                <a:gd name="T51" fmla="*/ 1697378 h 5208"/>
                <a:gd name="T52" fmla="*/ 2463690 w 6078"/>
                <a:gd name="T53" fmla="*/ 1697378 h 5208"/>
                <a:gd name="T54" fmla="*/ 1861590 w 6078"/>
                <a:gd name="T55" fmla="*/ 1506652 h 5208"/>
                <a:gd name="T56" fmla="*/ 2051842 w 6078"/>
                <a:gd name="T57" fmla="*/ 1316796 h 5208"/>
                <a:gd name="T58" fmla="*/ 2051842 w 6078"/>
                <a:gd name="T59" fmla="*/ 1316796 h 5208"/>
                <a:gd name="T60" fmla="*/ 1687447 w 6078"/>
                <a:gd name="T61" fmla="*/ 1126505 h 5208"/>
                <a:gd name="T62" fmla="*/ 1701378 w 6078"/>
                <a:gd name="T63" fmla="*/ 1126070 h 5208"/>
                <a:gd name="T64" fmla="*/ 1524623 w 6078"/>
                <a:gd name="T65" fmla="*/ 936650 h 5208"/>
                <a:gd name="T66" fmla="*/ 1524623 w 6078"/>
                <a:gd name="T67" fmla="*/ 936650 h 5208"/>
                <a:gd name="T68" fmla="*/ 2455854 w 6078"/>
                <a:gd name="T69" fmla="*/ 760729 h 5208"/>
                <a:gd name="T70" fmla="*/ 2645670 w 6078"/>
                <a:gd name="T71" fmla="*/ 570873 h 5208"/>
                <a:gd name="T72" fmla="*/ 2645670 w 6078"/>
                <a:gd name="T73" fmla="*/ 570873 h 52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78" h="5208">
                  <a:moveTo>
                    <a:pt x="5641" y="874"/>
                  </a:moveTo>
                  <a:lnTo>
                    <a:pt x="4986" y="874"/>
                  </a:lnTo>
                  <a:cubicBezTo>
                    <a:pt x="5227" y="874"/>
                    <a:pt x="5423" y="679"/>
                    <a:pt x="5423" y="438"/>
                  </a:cubicBezTo>
                  <a:cubicBezTo>
                    <a:pt x="5423" y="197"/>
                    <a:pt x="5227" y="0"/>
                    <a:pt x="4986" y="0"/>
                  </a:cubicBezTo>
                  <a:lnTo>
                    <a:pt x="3166" y="0"/>
                  </a:lnTo>
                  <a:cubicBezTo>
                    <a:pt x="2924" y="0"/>
                    <a:pt x="2730" y="197"/>
                    <a:pt x="2730" y="438"/>
                  </a:cubicBezTo>
                  <a:cubicBezTo>
                    <a:pt x="2730" y="679"/>
                    <a:pt x="2924" y="874"/>
                    <a:pt x="3166" y="874"/>
                  </a:cubicBezTo>
                  <a:lnTo>
                    <a:pt x="1948" y="874"/>
                  </a:lnTo>
                  <a:cubicBezTo>
                    <a:pt x="1706" y="874"/>
                    <a:pt x="1510" y="1069"/>
                    <a:pt x="1510" y="1311"/>
                  </a:cubicBezTo>
                  <a:cubicBezTo>
                    <a:pt x="1510" y="1492"/>
                    <a:pt x="1620" y="1647"/>
                    <a:pt x="1777" y="1714"/>
                  </a:cubicBezTo>
                  <a:lnTo>
                    <a:pt x="436" y="1714"/>
                  </a:lnTo>
                  <a:cubicBezTo>
                    <a:pt x="196" y="1714"/>
                    <a:pt x="0" y="1909"/>
                    <a:pt x="0" y="2151"/>
                  </a:cubicBezTo>
                  <a:cubicBezTo>
                    <a:pt x="0" y="2392"/>
                    <a:pt x="196" y="2587"/>
                    <a:pt x="436" y="2587"/>
                  </a:cubicBezTo>
                  <a:lnTo>
                    <a:pt x="2475" y="2587"/>
                  </a:lnTo>
                  <a:cubicBezTo>
                    <a:pt x="2716" y="2587"/>
                    <a:pt x="2911" y="2782"/>
                    <a:pt x="2911" y="3024"/>
                  </a:cubicBezTo>
                  <a:cubicBezTo>
                    <a:pt x="2911" y="3265"/>
                    <a:pt x="2716" y="3460"/>
                    <a:pt x="2475" y="3460"/>
                  </a:cubicBezTo>
                  <a:lnTo>
                    <a:pt x="1656" y="3460"/>
                  </a:lnTo>
                  <a:cubicBezTo>
                    <a:pt x="1414" y="3460"/>
                    <a:pt x="1219" y="3656"/>
                    <a:pt x="1219" y="3898"/>
                  </a:cubicBezTo>
                  <a:cubicBezTo>
                    <a:pt x="1219" y="4139"/>
                    <a:pt x="1414" y="4334"/>
                    <a:pt x="1656" y="4334"/>
                  </a:cubicBezTo>
                  <a:lnTo>
                    <a:pt x="2820" y="4334"/>
                  </a:lnTo>
                  <a:cubicBezTo>
                    <a:pt x="2579" y="4334"/>
                    <a:pt x="2384" y="4529"/>
                    <a:pt x="2384" y="4770"/>
                  </a:cubicBezTo>
                  <a:cubicBezTo>
                    <a:pt x="2384" y="5012"/>
                    <a:pt x="2579" y="5207"/>
                    <a:pt x="2820" y="5207"/>
                  </a:cubicBezTo>
                  <a:lnTo>
                    <a:pt x="3766" y="5207"/>
                  </a:lnTo>
                  <a:cubicBezTo>
                    <a:pt x="4008" y="5207"/>
                    <a:pt x="4203" y="5012"/>
                    <a:pt x="4203" y="4770"/>
                  </a:cubicBezTo>
                  <a:cubicBezTo>
                    <a:pt x="4203" y="4529"/>
                    <a:pt x="4008" y="4334"/>
                    <a:pt x="3766" y="4334"/>
                  </a:cubicBezTo>
                  <a:lnTo>
                    <a:pt x="5222" y="4334"/>
                  </a:lnTo>
                  <a:cubicBezTo>
                    <a:pt x="5464" y="4334"/>
                    <a:pt x="5659" y="4139"/>
                    <a:pt x="5659" y="3898"/>
                  </a:cubicBezTo>
                  <a:cubicBezTo>
                    <a:pt x="5659" y="3656"/>
                    <a:pt x="5464" y="3460"/>
                    <a:pt x="5222" y="3460"/>
                  </a:cubicBezTo>
                  <a:lnTo>
                    <a:pt x="4276" y="3460"/>
                  </a:lnTo>
                  <a:cubicBezTo>
                    <a:pt x="4518" y="3460"/>
                    <a:pt x="4713" y="3265"/>
                    <a:pt x="4713" y="3024"/>
                  </a:cubicBezTo>
                  <a:cubicBezTo>
                    <a:pt x="4713" y="2782"/>
                    <a:pt x="4518" y="2587"/>
                    <a:pt x="4276" y="2587"/>
                  </a:cubicBezTo>
                  <a:lnTo>
                    <a:pt x="3876" y="2587"/>
                  </a:lnTo>
                  <a:cubicBezTo>
                    <a:pt x="3887" y="2587"/>
                    <a:pt x="3897" y="2586"/>
                    <a:pt x="3908" y="2586"/>
                  </a:cubicBezTo>
                  <a:cubicBezTo>
                    <a:pt x="3682" y="2569"/>
                    <a:pt x="3502" y="2381"/>
                    <a:pt x="3502" y="2151"/>
                  </a:cubicBezTo>
                  <a:cubicBezTo>
                    <a:pt x="3502" y="1969"/>
                    <a:pt x="3614" y="1813"/>
                    <a:pt x="3773" y="1747"/>
                  </a:cubicBezTo>
                  <a:lnTo>
                    <a:pt x="5641" y="1747"/>
                  </a:lnTo>
                  <a:cubicBezTo>
                    <a:pt x="5882" y="1747"/>
                    <a:pt x="6077" y="1552"/>
                    <a:pt x="6077" y="1311"/>
                  </a:cubicBezTo>
                  <a:cubicBezTo>
                    <a:pt x="6077" y="1069"/>
                    <a:pt x="5882" y="874"/>
                    <a:pt x="5641" y="874"/>
                  </a:cubicBezTo>
                </a:path>
              </a:pathLst>
            </a:custGeom>
            <a:solidFill>
              <a:srgbClr val="049E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0" name="Freeform 42">
              <a:extLst>
                <a:ext uri="{FF2B5EF4-FFF2-40B4-BE49-F238E27FC236}">
                  <a16:creationId xmlns:a16="http://schemas.microsoft.com/office/drawing/2014/main" id="{8856E717-6A7E-774A-85FC-CBFE08C0A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8092" y="4468880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8" y="173"/>
                    <a:pt x="0" y="134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1" name="Freeform 43">
              <a:extLst>
                <a:ext uri="{FF2B5EF4-FFF2-40B4-BE49-F238E27FC236}">
                  <a16:creationId xmlns:a16="http://schemas.microsoft.com/office/drawing/2014/main" id="{88D982C4-0A1E-A447-A113-CD01B159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8409" y="5427241"/>
              <a:ext cx="82323" cy="80260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2" name="Freeform 44">
              <a:extLst>
                <a:ext uri="{FF2B5EF4-FFF2-40B4-BE49-F238E27FC236}">
                  <a16:creationId xmlns:a16="http://schemas.microsoft.com/office/drawing/2014/main" id="{3231F3F8-0F8B-9446-9A7D-0EC294C81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184" y="6638161"/>
              <a:ext cx="80265" cy="80260"/>
            </a:xfrm>
            <a:custGeom>
              <a:avLst/>
              <a:gdLst>
                <a:gd name="T0" fmla="*/ 74457 w 173"/>
                <a:gd name="T1" fmla="*/ 37445 h 174"/>
                <a:gd name="T2" fmla="*/ 74457 w 173"/>
                <a:gd name="T3" fmla="*/ 37445 h 174"/>
                <a:gd name="T4" fmla="*/ 37229 w 173"/>
                <a:gd name="T5" fmla="*/ 74459 h 174"/>
                <a:gd name="T6" fmla="*/ 37229 w 173"/>
                <a:gd name="T7" fmla="*/ 74459 h 174"/>
                <a:gd name="T8" fmla="*/ 0 w 173"/>
                <a:gd name="T9" fmla="*/ 37445 h 174"/>
                <a:gd name="T10" fmla="*/ 0 w 173"/>
                <a:gd name="T11" fmla="*/ 37445 h 174"/>
                <a:gd name="T12" fmla="*/ 37229 w 173"/>
                <a:gd name="T13" fmla="*/ 0 h 174"/>
                <a:gd name="T14" fmla="*/ 37229 w 173"/>
                <a:gd name="T15" fmla="*/ 0 h 174"/>
                <a:gd name="T16" fmla="*/ 74457 w 173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3"/>
                    <a:pt x="86" y="173"/>
                  </a:cubicBezTo>
                  <a:cubicBezTo>
                    <a:pt x="37" y="173"/>
                    <a:pt x="0" y="135"/>
                    <a:pt x="0" y="87"/>
                  </a:cubicBezTo>
                  <a:cubicBezTo>
                    <a:pt x="0" y="40"/>
                    <a:pt x="37" y="0"/>
                    <a:pt x="86" y="0"/>
                  </a:cubicBezTo>
                  <a:cubicBezTo>
                    <a:pt x="134" y="0"/>
                    <a:pt x="172" y="40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3" name="Freeform 45">
              <a:extLst>
                <a:ext uri="{FF2B5EF4-FFF2-40B4-BE49-F238E27FC236}">
                  <a16:creationId xmlns:a16="http://schemas.microsoft.com/office/drawing/2014/main" id="{E475547F-A1B4-FA40-8140-7B462F7E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479" y="5188516"/>
              <a:ext cx="80265" cy="80260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59 h 174"/>
                <a:gd name="T6" fmla="*/ 3701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4" y="173"/>
                    <a:pt x="86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4" name="Freeform 46">
              <a:extLst>
                <a:ext uri="{FF2B5EF4-FFF2-40B4-BE49-F238E27FC236}">
                  <a16:creationId xmlns:a16="http://schemas.microsoft.com/office/drawing/2014/main" id="{0E8BB2DA-3105-584B-B7D2-1F6F9FB6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648" y="4471007"/>
              <a:ext cx="80264" cy="82319"/>
            </a:xfrm>
            <a:custGeom>
              <a:avLst/>
              <a:gdLst>
                <a:gd name="T0" fmla="*/ 74459 w 174"/>
                <a:gd name="T1" fmla="*/ 38186 h 175"/>
                <a:gd name="T2" fmla="*/ 74459 w 174"/>
                <a:gd name="T3" fmla="*/ 38186 h 175"/>
                <a:gd name="T4" fmla="*/ 37445 w 174"/>
                <a:gd name="T5" fmla="*/ 76371 h 175"/>
                <a:gd name="T6" fmla="*/ 37445 w 174"/>
                <a:gd name="T7" fmla="*/ 76371 h 175"/>
                <a:gd name="T8" fmla="*/ 0 w 174"/>
                <a:gd name="T9" fmla="*/ 38186 h 175"/>
                <a:gd name="T10" fmla="*/ 0 w 174"/>
                <a:gd name="T11" fmla="*/ 38186 h 175"/>
                <a:gd name="T12" fmla="*/ 37445 w 174"/>
                <a:gd name="T13" fmla="*/ 0 h 175"/>
                <a:gd name="T14" fmla="*/ 37445 w 174"/>
                <a:gd name="T15" fmla="*/ 0 h 175"/>
                <a:gd name="T16" fmla="*/ 74459 w 174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73" y="87"/>
                  </a:moveTo>
                  <a:lnTo>
                    <a:pt x="173" y="87"/>
                  </a:lnTo>
                  <a:cubicBezTo>
                    <a:pt x="173" y="136"/>
                    <a:pt x="135" y="174"/>
                    <a:pt x="87" y="174"/>
                  </a:cubicBezTo>
                  <a:cubicBezTo>
                    <a:pt x="39" y="174"/>
                    <a:pt x="0" y="136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5" name="Freeform 47">
              <a:extLst>
                <a:ext uri="{FF2B5EF4-FFF2-40B4-BE49-F238E27FC236}">
                  <a16:creationId xmlns:a16="http://schemas.microsoft.com/office/drawing/2014/main" id="{B582BED3-B0D6-F446-B3CD-2033AD47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5297" y="5228449"/>
              <a:ext cx="80264" cy="80261"/>
            </a:xfrm>
            <a:custGeom>
              <a:avLst/>
              <a:gdLst>
                <a:gd name="T0" fmla="*/ 74459 w 174"/>
                <a:gd name="T1" fmla="*/ 37229 h 173"/>
                <a:gd name="T2" fmla="*/ 74459 w 174"/>
                <a:gd name="T3" fmla="*/ 37229 h 173"/>
                <a:gd name="T4" fmla="*/ 37014 w 174"/>
                <a:gd name="T5" fmla="*/ 74457 h 173"/>
                <a:gd name="T6" fmla="*/ 37014 w 174"/>
                <a:gd name="T7" fmla="*/ 74457 h 173"/>
                <a:gd name="T8" fmla="*/ 0 w 174"/>
                <a:gd name="T9" fmla="*/ 37229 h 173"/>
                <a:gd name="T10" fmla="*/ 0 w 174"/>
                <a:gd name="T11" fmla="*/ 37229 h 173"/>
                <a:gd name="T12" fmla="*/ 37014 w 174"/>
                <a:gd name="T13" fmla="*/ 0 h 173"/>
                <a:gd name="T14" fmla="*/ 37014 w 174"/>
                <a:gd name="T15" fmla="*/ 0 h 173"/>
                <a:gd name="T16" fmla="*/ 74459 w 174"/>
                <a:gd name="T17" fmla="*/ 3722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6"/>
                  </a:moveTo>
                  <a:lnTo>
                    <a:pt x="173" y="86"/>
                  </a:lnTo>
                  <a:cubicBezTo>
                    <a:pt x="173" y="133"/>
                    <a:pt x="134" y="172"/>
                    <a:pt x="86" y="172"/>
                  </a:cubicBezTo>
                  <a:cubicBezTo>
                    <a:pt x="38" y="172"/>
                    <a:pt x="0" y="133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6" name="Freeform 48">
              <a:extLst>
                <a:ext uri="{FF2B5EF4-FFF2-40B4-BE49-F238E27FC236}">
                  <a16:creationId xmlns:a16="http://schemas.microsoft.com/office/drawing/2014/main" id="{060A1AB9-4EFD-284D-9709-BDCFCEBB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9998" y="5817030"/>
              <a:ext cx="80264" cy="80261"/>
            </a:xfrm>
            <a:custGeom>
              <a:avLst/>
              <a:gdLst>
                <a:gd name="T0" fmla="*/ 74456 w 173"/>
                <a:gd name="T1" fmla="*/ 37015 h 174"/>
                <a:gd name="T2" fmla="*/ 74456 w 173"/>
                <a:gd name="T3" fmla="*/ 37015 h 174"/>
                <a:gd name="T4" fmla="*/ 37661 w 173"/>
                <a:gd name="T5" fmla="*/ 74460 h 174"/>
                <a:gd name="T6" fmla="*/ 37661 w 173"/>
                <a:gd name="T7" fmla="*/ 74460 h 174"/>
                <a:gd name="T8" fmla="*/ 0 w 173"/>
                <a:gd name="T9" fmla="*/ 37015 h 174"/>
                <a:gd name="T10" fmla="*/ 0 w 173"/>
                <a:gd name="T11" fmla="*/ 37015 h 174"/>
                <a:gd name="T12" fmla="*/ 37661 w 173"/>
                <a:gd name="T13" fmla="*/ 0 h 174"/>
                <a:gd name="T14" fmla="*/ 37661 w 173"/>
                <a:gd name="T15" fmla="*/ 0 h 174"/>
                <a:gd name="T16" fmla="*/ 74456 w 173"/>
                <a:gd name="T17" fmla="*/ 3701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4">
                  <a:moveTo>
                    <a:pt x="172" y="86"/>
                  </a:moveTo>
                  <a:lnTo>
                    <a:pt x="172" y="86"/>
                  </a:lnTo>
                  <a:cubicBezTo>
                    <a:pt x="172" y="134"/>
                    <a:pt x="134" y="173"/>
                    <a:pt x="87" y="173"/>
                  </a:cubicBezTo>
                  <a:cubicBezTo>
                    <a:pt x="39" y="173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2" y="39"/>
                    <a:pt x="172" y="8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7" name="Freeform 49">
              <a:extLst>
                <a:ext uri="{FF2B5EF4-FFF2-40B4-BE49-F238E27FC236}">
                  <a16:creationId xmlns:a16="http://schemas.microsoft.com/office/drawing/2014/main" id="{06FD73C5-DAFE-D740-9D32-7B5E5DF73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1076" y="5999357"/>
              <a:ext cx="80264" cy="82319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3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8" name="Freeform 50">
              <a:extLst>
                <a:ext uri="{FF2B5EF4-FFF2-40B4-BE49-F238E27FC236}">
                  <a16:creationId xmlns:a16="http://schemas.microsoft.com/office/drawing/2014/main" id="{DC19B84E-FF6E-7F49-BBED-AB1ECE92E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4183" y="5870786"/>
              <a:ext cx="80264" cy="80261"/>
            </a:xfrm>
            <a:custGeom>
              <a:avLst/>
              <a:gdLst>
                <a:gd name="T0" fmla="*/ 74459 w 174"/>
                <a:gd name="T1" fmla="*/ 37661 h 173"/>
                <a:gd name="T2" fmla="*/ 74459 w 174"/>
                <a:gd name="T3" fmla="*/ 37661 h 173"/>
                <a:gd name="T4" fmla="*/ 37445 w 174"/>
                <a:gd name="T5" fmla="*/ 74457 h 173"/>
                <a:gd name="T6" fmla="*/ 37445 w 174"/>
                <a:gd name="T7" fmla="*/ 74457 h 173"/>
                <a:gd name="T8" fmla="*/ 0 w 174"/>
                <a:gd name="T9" fmla="*/ 37661 h 173"/>
                <a:gd name="T10" fmla="*/ 0 w 174"/>
                <a:gd name="T11" fmla="*/ 37661 h 173"/>
                <a:gd name="T12" fmla="*/ 37445 w 174"/>
                <a:gd name="T13" fmla="*/ 0 h 173"/>
                <a:gd name="T14" fmla="*/ 37445 w 174"/>
                <a:gd name="T15" fmla="*/ 0 h 173"/>
                <a:gd name="T16" fmla="*/ 74459 w 174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3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9" name="Freeform 51">
              <a:extLst>
                <a:ext uri="{FF2B5EF4-FFF2-40B4-BE49-F238E27FC236}">
                  <a16:creationId xmlns:a16="http://schemas.microsoft.com/office/drawing/2014/main" id="{A9479959-638B-E74B-A923-74F26513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647" y="6335889"/>
              <a:ext cx="80265" cy="80261"/>
            </a:xfrm>
            <a:custGeom>
              <a:avLst/>
              <a:gdLst>
                <a:gd name="T0" fmla="*/ 74460 w 174"/>
                <a:gd name="T1" fmla="*/ 37445 h 174"/>
                <a:gd name="T2" fmla="*/ 74460 w 174"/>
                <a:gd name="T3" fmla="*/ 37445 h 174"/>
                <a:gd name="T4" fmla="*/ 37015 w 174"/>
                <a:gd name="T5" fmla="*/ 74460 h 174"/>
                <a:gd name="T6" fmla="*/ 37015 w 174"/>
                <a:gd name="T7" fmla="*/ 74460 h 174"/>
                <a:gd name="T8" fmla="*/ 0 w 174"/>
                <a:gd name="T9" fmla="*/ 37445 h 174"/>
                <a:gd name="T10" fmla="*/ 0 w 174"/>
                <a:gd name="T11" fmla="*/ 37445 h 174"/>
                <a:gd name="T12" fmla="*/ 37015 w 174"/>
                <a:gd name="T13" fmla="*/ 0 h 174"/>
                <a:gd name="T14" fmla="*/ 37015 w 174"/>
                <a:gd name="T15" fmla="*/ 0 h 174"/>
                <a:gd name="T16" fmla="*/ 74460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4"/>
                    <a:pt x="134" y="173"/>
                    <a:pt x="86" y="173"/>
                  </a:cubicBez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</a:path>
              </a:pathLst>
            </a:custGeom>
            <a:solidFill>
              <a:srgbClr val="1B76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0" name="Freeform 52">
              <a:extLst>
                <a:ext uri="{FF2B5EF4-FFF2-40B4-BE49-F238E27FC236}">
                  <a16:creationId xmlns:a16="http://schemas.microsoft.com/office/drawing/2014/main" id="{409DD4D6-A447-D94A-8EFD-40AFC6F0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9722" y="446277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1" name="Freeform 53">
              <a:extLst>
                <a:ext uri="{FF2B5EF4-FFF2-40B4-BE49-F238E27FC236}">
                  <a16:creationId xmlns:a16="http://schemas.microsoft.com/office/drawing/2014/main" id="{E4B4466F-D22B-FC4A-AD01-454D1C2D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854" y="6291839"/>
              <a:ext cx="49394" cy="49391"/>
            </a:xfrm>
            <a:custGeom>
              <a:avLst/>
              <a:gdLst>
                <a:gd name="T0" fmla="*/ 45651 w 106"/>
                <a:gd name="T1" fmla="*/ 23043 h 106"/>
                <a:gd name="T2" fmla="*/ 45651 w 106"/>
                <a:gd name="T3" fmla="*/ 23043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3043 h 106"/>
                <a:gd name="T10" fmla="*/ 0 w 106"/>
                <a:gd name="T11" fmla="*/ 23043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3"/>
                  </a:moveTo>
                  <a:lnTo>
                    <a:pt x="105" y="53"/>
                  </a:lnTo>
                  <a:cubicBezTo>
                    <a:pt x="105" y="81"/>
                    <a:pt x="81" y="105"/>
                    <a:pt x="53" y="105"/>
                  </a:cubicBezTo>
                  <a:cubicBezTo>
                    <a:pt x="24" y="105"/>
                    <a:pt x="0" y="81"/>
                    <a:pt x="0" y="53"/>
                  </a:cubicBezTo>
                  <a:cubicBezTo>
                    <a:pt x="0" y="22"/>
                    <a:pt x="24" y="0"/>
                    <a:pt x="53" y="0"/>
                  </a:cubicBezTo>
                  <a:cubicBezTo>
                    <a:pt x="81" y="0"/>
                    <a:pt x="105" y="22"/>
                    <a:pt x="105" y="5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2" name="Freeform 54">
              <a:extLst>
                <a:ext uri="{FF2B5EF4-FFF2-40B4-BE49-F238E27FC236}">
                  <a16:creationId xmlns:a16="http://schemas.microsoft.com/office/drawing/2014/main" id="{32ABCB82-0140-E94A-A10C-ACFFECEE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823" y="506175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2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3" name="Freeform 55">
              <a:extLst>
                <a:ext uri="{FF2B5EF4-FFF2-40B4-BE49-F238E27FC236}">
                  <a16:creationId xmlns:a16="http://schemas.microsoft.com/office/drawing/2014/main" id="{B43BB410-79EA-6A40-86BB-2735DFC9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166" y="5874652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4" name="Freeform 56">
              <a:extLst>
                <a:ext uri="{FF2B5EF4-FFF2-40B4-BE49-F238E27FC236}">
                  <a16:creationId xmlns:a16="http://schemas.microsoft.com/office/drawing/2014/main" id="{1E03DAD1-F366-E44E-BB27-CF25AE6E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571" y="5712073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5" name="Freeform 57">
              <a:extLst>
                <a:ext uri="{FF2B5EF4-FFF2-40B4-BE49-F238E27FC236}">
                  <a16:creationId xmlns:a16="http://schemas.microsoft.com/office/drawing/2014/main" id="{B98A4259-31C6-3441-88BF-3BA5224F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647" y="6133956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2" y="104"/>
                    <a:pt x="53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6" name="Freeform 58">
              <a:extLst>
                <a:ext uri="{FF2B5EF4-FFF2-40B4-BE49-F238E27FC236}">
                  <a16:creationId xmlns:a16="http://schemas.microsoft.com/office/drawing/2014/main" id="{937A2A75-0C18-E144-A778-4A172DC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0" y="5013588"/>
              <a:ext cx="49394" cy="49391"/>
            </a:xfrm>
            <a:custGeom>
              <a:avLst/>
              <a:gdLst>
                <a:gd name="T0" fmla="*/ 45651 w 106"/>
                <a:gd name="T1" fmla="*/ 22608 h 106"/>
                <a:gd name="T2" fmla="*/ 45651 w 106"/>
                <a:gd name="T3" fmla="*/ 22608 h 106"/>
                <a:gd name="T4" fmla="*/ 23043 w 106"/>
                <a:gd name="T5" fmla="*/ 45651 h 106"/>
                <a:gd name="T6" fmla="*/ 23043 w 106"/>
                <a:gd name="T7" fmla="*/ 45651 h 106"/>
                <a:gd name="T8" fmla="*/ 0 w 106"/>
                <a:gd name="T9" fmla="*/ 22608 h 106"/>
                <a:gd name="T10" fmla="*/ 0 w 106"/>
                <a:gd name="T11" fmla="*/ 22608 h 106"/>
                <a:gd name="T12" fmla="*/ 23043 w 106"/>
                <a:gd name="T13" fmla="*/ 0 h 106"/>
                <a:gd name="T14" fmla="*/ 23043 w 106"/>
                <a:gd name="T15" fmla="*/ 0 h 106"/>
                <a:gd name="T16" fmla="*/ 45651 w 106"/>
                <a:gd name="T17" fmla="*/ 22608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6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5"/>
                    <a:pt x="53" y="105"/>
                  </a:cubicBezTo>
                  <a:cubicBezTo>
                    <a:pt x="23" y="105"/>
                    <a:pt x="0" y="82"/>
                    <a:pt x="0" y="52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7" name="Freeform 59">
              <a:extLst>
                <a:ext uri="{FF2B5EF4-FFF2-40B4-BE49-F238E27FC236}">
                  <a16:creationId xmlns:a16="http://schemas.microsoft.com/office/drawing/2014/main" id="{9E3538FA-4FA1-2744-B9BF-C7680956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60" y="5086449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3043 w 106"/>
                <a:gd name="T5" fmla="*/ 45647 h 105"/>
                <a:gd name="T6" fmla="*/ 23043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3043 w 106"/>
                <a:gd name="T13" fmla="*/ 0 h 105"/>
                <a:gd name="T14" fmla="*/ 23043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3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8" name="Freeform 60">
              <a:extLst>
                <a:ext uri="{FF2B5EF4-FFF2-40B4-BE49-F238E27FC236}">
                  <a16:creationId xmlns:a16="http://schemas.microsoft.com/office/drawing/2014/main" id="{CA92D1C6-14B6-734E-9A45-B6D26B55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141" y="5830604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0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9" name="Freeform 61">
              <a:extLst>
                <a:ext uri="{FF2B5EF4-FFF2-40B4-BE49-F238E27FC236}">
                  <a16:creationId xmlns:a16="http://schemas.microsoft.com/office/drawing/2014/main" id="{10977D20-E97A-D249-BC62-22795DE6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1809" y="6391453"/>
              <a:ext cx="49394" cy="49391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2"/>
                    <a:pt x="81" y="104"/>
                    <a:pt x="52" y="104"/>
                  </a:cubicBezTo>
                  <a:cubicBezTo>
                    <a:pt x="23" y="104"/>
                    <a:pt x="0" y="8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0" name="Freeform 62">
              <a:extLst>
                <a:ext uri="{FF2B5EF4-FFF2-40B4-BE49-F238E27FC236}">
                  <a16:creationId xmlns:a16="http://schemas.microsoft.com/office/drawing/2014/main" id="{8CD7BA57-0FBE-194D-B316-9C53AE8C3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092" y="6485871"/>
              <a:ext cx="49394" cy="49391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2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5" y="23"/>
                    <a:pt x="105" y="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1" name="Freeform 63">
              <a:extLst>
                <a:ext uri="{FF2B5EF4-FFF2-40B4-BE49-F238E27FC236}">
                  <a16:creationId xmlns:a16="http://schemas.microsoft.com/office/drawing/2014/main" id="{D1E5BD0F-55D6-0A4E-A4B2-2AC0516C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222" y="4656332"/>
              <a:ext cx="578319" cy="279884"/>
            </a:xfrm>
            <a:custGeom>
              <a:avLst/>
              <a:gdLst>
                <a:gd name="T0" fmla="*/ 408292 w 1237"/>
                <a:gd name="T1" fmla="*/ 260719 h 600"/>
                <a:gd name="T2" fmla="*/ 131299 w 1237"/>
                <a:gd name="T3" fmla="*/ 260719 h 600"/>
                <a:gd name="T4" fmla="*/ 131299 w 1237"/>
                <a:gd name="T5" fmla="*/ 260719 h 600"/>
                <a:gd name="T6" fmla="*/ 0 w 1237"/>
                <a:gd name="T7" fmla="*/ 129706 h 600"/>
                <a:gd name="T8" fmla="*/ 0 w 1237"/>
                <a:gd name="T9" fmla="*/ 129706 h 600"/>
                <a:gd name="T10" fmla="*/ 0 w 1237"/>
                <a:gd name="T11" fmla="*/ 129706 h 600"/>
                <a:gd name="T12" fmla="*/ 131299 w 1237"/>
                <a:gd name="T13" fmla="*/ 0 h 600"/>
                <a:gd name="T14" fmla="*/ 408292 w 1237"/>
                <a:gd name="T15" fmla="*/ 0 h 600"/>
                <a:gd name="T16" fmla="*/ 408292 w 1237"/>
                <a:gd name="T17" fmla="*/ 0 h 600"/>
                <a:gd name="T18" fmla="*/ 539155 w 1237"/>
                <a:gd name="T19" fmla="*/ 129706 h 600"/>
                <a:gd name="T20" fmla="*/ 539155 w 1237"/>
                <a:gd name="T21" fmla="*/ 129706 h 600"/>
                <a:gd name="T22" fmla="*/ 539155 w 1237"/>
                <a:gd name="T23" fmla="*/ 129706 h 600"/>
                <a:gd name="T24" fmla="*/ 408292 w 1237"/>
                <a:gd name="T25" fmla="*/ 260719 h 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37" h="600">
                  <a:moveTo>
                    <a:pt x="936" y="599"/>
                  </a:moveTo>
                  <a:lnTo>
                    <a:pt x="301" y="599"/>
                  </a:lnTo>
                  <a:cubicBezTo>
                    <a:pt x="135" y="599"/>
                    <a:pt x="0" y="464"/>
                    <a:pt x="0" y="298"/>
                  </a:cubicBezTo>
                  <a:cubicBezTo>
                    <a:pt x="0" y="133"/>
                    <a:pt x="135" y="0"/>
                    <a:pt x="301" y="0"/>
                  </a:cubicBezTo>
                  <a:lnTo>
                    <a:pt x="936" y="0"/>
                  </a:lnTo>
                  <a:cubicBezTo>
                    <a:pt x="1101" y="0"/>
                    <a:pt x="1236" y="133"/>
                    <a:pt x="1236" y="298"/>
                  </a:cubicBezTo>
                  <a:cubicBezTo>
                    <a:pt x="1236" y="464"/>
                    <a:pt x="1101" y="599"/>
                    <a:pt x="936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2" name="Freeform 64">
              <a:extLst>
                <a:ext uri="{FF2B5EF4-FFF2-40B4-BE49-F238E27FC236}">
                  <a16:creationId xmlns:a16="http://schemas.microsoft.com/office/drawing/2014/main" id="{071F6A88-42D1-5349-ABCC-69FD7DCD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0272" y="6300902"/>
              <a:ext cx="979642" cy="559769"/>
            </a:xfrm>
            <a:custGeom>
              <a:avLst/>
              <a:gdLst>
                <a:gd name="T0" fmla="*/ 783524 w 2101"/>
                <a:gd name="T1" fmla="*/ 260719 h 1200"/>
                <a:gd name="T2" fmla="*/ 406771 w 2101"/>
                <a:gd name="T3" fmla="*/ 260719 h 1200"/>
                <a:gd name="T4" fmla="*/ 406771 w 2101"/>
                <a:gd name="T5" fmla="*/ 260719 h 1200"/>
                <a:gd name="T6" fmla="*/ 537286 w 2101"/>
                <a:gd name="T7" fmla="*/ 130142 h 1200"/>
                <a:gd name="T8" fmla="*/ 537286 w 2101"/>
                <a:gd name="T9" fmla="*/ 130142 h 1200"/>
                <a:gd name="T10" fmla="*/ 406771 w 2101"/>
                <a:gd name="T11" fmla="*/ 0 h 1200"/>
                <a:gd name="T12" fmla="*/ 130515 w 2101"/>
                <a:gd name="T13" fmla="*/ 0 h 1200"/>
                <a:gd name="T14" fmla="*/ 130515 w 2101"/>
                <a:gd name="T15" fmla="*/ 0 h 1200"/>
                <a:gd name="T16" fmla="*/ 0 w 2101"/>
                <a:gd name="T17" fmla="*/ 130142 h 1200"/>
                <a:gd name="T18" fmla="*/ 0 w 2101"/>
                <a:gd name="T19" fmla="*/ 130142 h 1200"/>
                <a:gd name="T20" fmla="*/ 130515 w 2101"/>
                <a:gd name="T21" fmla="*/ 260719 h 1200"/>
                <a:gd name="T22" fmla="*/ 226226 w 2101"/>
                <a:gd name="T23" fmla="*/ 260719 h 1200"/>
                <a:gd name="T24" fmla="*/ 226226 w 2101"/>
                <a:gd name="T25" fmla="*/ 260719 h 1200"/>
                <a:gd name="T26" fmla="*/ 95711 w 2101"/>
                <a:gd name="T27" fmla="*/ 391296 h 1200"/>
                <a:gd name="T28" fmla="*/ 95711 w 2101"/>
                <a:gd name="T29" fmla="*/ 391296 h 1200"/>
                <a:gd name="T30" fmla="*/ 226226 w 2101"/>
                <a:gd name="T31" fmla="*/ 521873 h 1200"/>
                <a:gd name="T32" fmla="*/ 783524 w 2101"/>
                <a:gd name="T33" fmla="*/ 521873 h 1200"/>
                <a:gd name="T34" fmla="*/ 783524 w 2101"/>
                <a:gd name="T35" fmla="*/ 521873 h 1200"/>
                <a:gd name="T36" fmla="*/ 913604 w 2101"/>
                <a:gd name="T37" fmla="*/ 391296 h 1200"/>
                <a:gd name="T38" fmla="*/ 913604 w 2101"/>
                <a:gd name="T39" fmla="*/ 391296 h 1200"/>
                <a:gd name="T40" fmla="*/ 783524 w 2101"/>
                <a:gd name="T41" fmla="*/ 260719 h 1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01" h="1200">
                  <a:moveTo>
                    <a:pt x="1801" y="599"/>
                  </a:moveTo>
                  <a:lnTo>
                    <a:pt x="935" y="599"/>
                  </a:lnTo>
                  <a:cubicBezTo>
                    <a:pt x="1101" y="599"/>
                    <a:pt x="1235" y="465"/>
                    <a:pt x="1235" y="299"/>
                  </a:cubicBezTo>
                  <a:cubicBezTo>
                    <a:pt x="1235" y="134"/>
                    <a:pt x="1101" y="0"/>
                    <a:pt x="935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299"/>
                  </a:cubicBezTo>
                  <a:cubicBezTo>
                    <a:pt x="0" y="465"/>
                    <a:pt x="134" y="599"/>
                    <a:pt x="300" y="599"/>
                  </a:cubicBezTo>
                  <a:lnTo>
                    <a:pt x="520" y="599"/>
                  </a:lnTo>
                  <a:cubicBezTo>
                    <a:pt x="354" y="599"/>
                    <a:pt x="220" y="733"/>
                    <a:pt x="220" y="899"/>
                  </a:cubicBezTo>
                  <a:cubicBezTo>
                    <a:pt x="220" y="1065"/>
                    <a:pt x="354" y="1199"/>
                    <a:pt x="520" y="1199"/>
                  </a:cubicBezTo>
                  <a:lnTo>
                    <a:pt x="1801" y="1199"/>
                  </a:lnTo>
                  <a:cubicBezTo>
                    <a:pt x="1967" y="1199"/>
                    <a:pt x="2100" y="1065"/>
                    <a:pt x="2100" y="899"/>
                  </a:cubicBezTo>
                  <a:cubicBezTo>
                    <a:pt x="2100" y="733"/>
                    <a:pt x="1967" y="599"/>
                    <a:pt x="1801" y="59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3" name="Freeform 65">
              <a:extLst>
                <a:ext uri="{FF2B5EF4-FFF2-40B4-BE49-F238E27FC236}">
                  <a16:creationId xmlns:a16="http://schemas.microsoft.com/office/drawing/2014/main" id="{E4ADEB58-90DC-FD42-9495-0481A77E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129" y="5509560"/>
              <a:ext cx="576260" cy="279884"/>
            </a:xfrm>
            <a:custGeom>
              <a:avLst/>
              <a:gdLst>
                <a:gd name="T0" fmla="*/ 406733 w 1236"/>
                <a:gd name="T1" fmla="*/ 260719 h 601"/>
                <a:gd name="T2" fmla="*/ 130067 w 1236"/>
                <a:gd name="T3" fmla="*/ 260719 h 601"/>
                <a:gd name="T4" fmla="*/ 130067 w 1236"/>
                <a:gd name="T5" fmla="*/ 260719 h 601"/>
                <a:gd name="T6" fmla="*/ 0 w 1236"/>
                <a:gd name="T7" fmla="*/ 130794 h 601"/>
                <a:gd name="T8" fmla="*/ 0 w 1236"/>
                <a:gd name="T9" fmla="*/ 130794 h 601"/>
                <a:gd name="T10" fmla="*/ 130067 w 1236"/>
                <a:gd name="T11" fmla="*/ 0 h 601"/>
                <a:gd name="T12" fmla="*/ 406733 w 1236"/>
                <a:gd name="T13" fmla="*/ 0 h 601"/>
                <a:gd name="T14" fmla="*/ 406733 w 1236"/>
                <a:gd name="T15" fmla="*/ 0 h 601"/>
                <a:gd name="T16" fmla="*/ 537235 w 1236"/>
                <a:gd name="T17" fmla="*/ 130794 h 601"/>
                <a:gd name="T18" fmla="*/ 537235 w 1236"/>
                <a:gd name="T19" fmla="*/ 130794 h 601"/>
                <a:gd name="T20" fmla="*/ 406733 w 1236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36" h="601">
                  <a:moveTo>
                    <a:pt x="935" y="600"/>
                  </a:moveTo>
                  <a:lnTo>
                    <a:pt x="299" y="600"/>
                  </a:lnTo>
                  <a:cubicBezTo>
                    <a:pt x="135" y="600"/>
                    <a:pt x="0" y="465"/>
                    <a:pt x="0" y="301"/>
                  </a:cubicBezTo>
                  <a:cubicBezTo>
                    <a:pt x="0" y="135"/>
                    <a:pt x="135" y="0"/>
                    <a:pt x="299" y="0"/>
                  </a:cubicBezTo>
                  <a:lnTo>
                    <a:pt x="935" y="0"/>
                  </a:lnTo>
                  <a:cubicBezTo>
                    <a:pt x="1101" y="0"/>
                    <a:pt x="1235" y="135"/>
                    <a:pt x="1235" y="301"/>
                  </a:cubicBezTo>
                  <a:cubicBezTo>
                    <a:pt x="1235" y="465"/>
                    <a:pt x="1101" y="600"/>
                    <a:pt x="935" y="60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4" name="Freeform 166">
              <a:extLst>
                <a:ext uri="{FF2B5EF4-FFF2-40B4-BE49-F238E27FC236}">
                  <a16:creationId xmlns:a16="http://schemas.microsoft.com/office/drawing/2014/main" id="{51582096-5CD2-F648-BAD9-AA3CBF829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38307" y="351165"/>
              <a:ext cx="2791416" cy="2568925"/>
            </a:xfrm>
            <a:custGeom>
              <a:avLst/>
              <a:gdLst>
                <a:gd name="T0" fmla="*/ 2100336 w 5978"/>
                <a:gd name="T1" fmla="*/ 1767082 h 5502"/>
                <a:gd name="T2" fmla="*/ 1950499 w 5978"/>
                <a:gd name="T3" fmla="*/ 1641640 h 5502"/>
                <a:gd name="T4" fmla="*/ 2100336 w 5978"/>
                <a:gd name="T5" fmla="*/ 1517069 h 5502"/>
                <a:gd name="T6" fmla="*/ 2302006 w 5978"/>
                <a:gd name="T7" fmla="*/ 1517069 h 5502"/>
                <a:gd name="T8" fmla="*/ 2452279 w 5978"/>
                <a:gd name="T9" fmla="*/ 1359395 h 5502"/>
                <a:gd name="T10" fmla="*/ 2453151 w 5978"/>
                <a:gd name="T11" fmla="*/ 1202156 h 5502"/>
                <a:gd name="T12" fmla="*/ 2603423 w 5978"/>
                <a:gd name="T13" fmla="*/ 1044918 h 5502"/>
                <a:gd name="T14" fmla="*/ 2453151 w 5978"/>
                <a:gd name="T15" fmla="*/ 887243 h 5502"/>
                <a:gd name="T16" fmla="*/ 2034564 w 5978"/>
                <a:gd name="T17" fmla="*/ 887243 h 5502"/>
                <a:gd name="T18" fmla="*/ 1884291 w 5978"/>
                <a:gd name="T19" fmla="*/ 1044918 h 5502"/>
                <a:gd name="T20" fmla="*/ 1348536 w 5978"/>
                <a:gd name="T21" fmla="*/ 1202156 h 5502"/>
                <a:gd name="T22" fmla="*/ 1498809 w 5978"/>
                <a:gd name="T23" fmla="*/ 1044918 h 5502"/>
                <a:gd name="T24" fmla="*/ 1348536 w 5978"/>
                <a:gd name="T25" fmla="*/ 887243 h 5502"/>
                <a:gd name="T26" fmla="*/ 953471 w 5978"/>
                <a:gd name="T27" fmla="*/ 887243 h 5502"/>
                <a:gd name="T28" fmla="*/ 963053 w 5978"/>
                <a:gd name="T29" fmla="*/ 886808 h 5502"/>
                <a:gd name="T30" fmla="*/ 849804 w 5978"/>
                <a:gd name="T31" fmla="*/ 758317 h 5502"/>
                <a:gd name="T32" fmla="*/ 963053 w 5978"/>
                <a:gd name="T33" fmla="*/ 629825 h 5502"/>
                <a:gd name="T34" fmla="*/ 1223091 w 5978"/>
                <a:gd name="T35" fmla="*/ 628954 h 5502"/>
                <a:gd name="T36" fmla="*/ 1373364 w 5978"/>
                <a:gd name="T37" fmla="*/ 471716 h 5502"/>
                <a:gd name="T38" fmla="*/ 1223091 w 5978"/>
                <a:gd name="T39" fmla="*/ 314041 h 5502"/>
                <a:gd name="T40" fmla="*/ 1093290 w 5978"/>
                <a:gd name="T41" fmla="*/ 314041 h 5502"/>
                <a:gd name="T42" fmla="*/ 1243127 w 5978"/>
                <a:gd name="T43" fmla="*/ 157239 h 5502"/>
                <a:gd name="T44" fmla="*/ 727843 w 5978"/>
                <a:gd name="T45" fmla="*/ 0 h 5502"/>
                <a:gd name="T46" fmla="*/ 577571 w 5978"/>
                <a:gd name="T47" fmla="*/ 157239 h 5502"/>
                <a:gd name="T48" fmla="*/ 727843 w 5978"/>
                <a:gd name="T49" fmla="*/ 314041 h 5502"/>
                <a:gd name="T50" fmla="*/ 371980 w 5978"/>
                <a:gd name="T51" fmla="*/ 314041 h 5502"/>
                <a:gd name="T52" fmla="*/ 221707 w 5978"/>
                <a:gd name="T53" fmla="*/ 471716 h 5502"/>
                <a:gd name="T54" fmla="*/ 534013 w 5978"/>
                <a:gd name="T55" fmla="*/ 628954 h 5502"/>
                <a:gd name="T56" fmla="*/ 531400 w 5978"/>
                <a:gd name="T57" fmla="*/ 629390 h 5502"/>
                <a:gd name="T58" fmla="*/ 651183 w 5978"/>
                <a:gd name="T59" fmla="*/ 758317 h 5502"/>
                <a:gd name="T60" fmla="*/ 531400 w 5978"/>
                <a:gd name="T61" fmla="*/ 887243 h 5502"/>
                <a:gd name="T62" fmla="*/ 534013 w 5978"/>
                <a:gd name="T63" fmla="*/ 887243 h 5502"/>
                <a:gd name="T64" fmla="*/ 149837 w 5978"/>
                <a:gd name="T65" fmla="*/ 887243 h 5502"/>
                <a:gd name="T66" fmla="*/ 0 w 5978"/>
                <a:gd name="T67" fmla="*/ 1044918 h 5502"/>
                <a:gd name="T68" fmla="*/ 727843 w 5978"/>
                <a:gd name="T69" fmla="*/ 1202156 h 5502"/>
                <a:gd name="T70" fmla="*/ 577571 w 5978"/>
                <a:gd name="T71" fmla="*/ 1359395 h 5502"/>
                <a:gd name="T72" fmla="*/ 727843 w 5978"/>
                <a:gd name="T73" fmla="*/ 1517069 h 5502"/>
                <a:gd name="T74" fmla="*/ 1061928 w 5978"/>
                <a:gd name="T75" fmla="*/ 1517069 h 5502"/>
                <a:gd name="T76" fmla="*/ 1212201 w 5978"/>
                <a:gd name="T77" fmla="*/ 1641640 h 5502"/>
                <a:gd name="T78" fmla="*/ 848933 w 5978"/>
                <a:gd name="T79" fmla="*/ 1767082 h 5502"/>
                <a:gd name="T80" fmla="*/ 698660 w 5978"/>
                <a:gd name="T81" fmla="*/ 1924321 h 5502"/>
                <a:gd name="T82" fmla="*/ 848933 w 5978"/>
                <a:gd name="T83" fmla="*/ 2081124 h 5502"/>
                <a:gd name="T84" fmla="*/ 1801097 w 5978"/>
                <a:gd name="T85" fmla="*/ 2081124 h 5502"/>
                <a:gd name="T86" fmla="*/ 1651260 w 5978"/>
                <a:gd name="T87" fmla="*/ 2238362 h 5502"/>
                <a:gd name="T88" fmla="*/ 2220119 w 5978"/>
                <a:gd name="T89" fmla="*/ 2396036 h 5502"/>
                <a:gd name="T90" fmla="*/ 2369956 w 5978"/>
                <a:gd name="T91" fmla="*/ 2238362 h 5502"/>
                <a:gd name="T92" fmla="*/ 2220119 w 5978"/>
                <a:gd name="T93" fmla="*/ 2081124 h 5502"/>
                <a:gd name="T94" fmla="*/ 2453151 w 5978"/>
                <a:gd name="T95" fmla="*/ 2081124 h 5502"/>
                <a:gd name="T96" fmla="*/ 2603423 w 5978"/>
                <a:gd name="T97" fmla="*/ 1924321 h 55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978" h="5502">
                  <a:moveTo>
                    <a:pt x="5632" y="4057"/>
                  </a:moveTo>
                  <a:lnTo>
                    <a:pt x="4822" y="4057"/>
                  </a:lnTo>
                  <a:cubicBezTo>
                    <a:pt x="4632" y="4057"/>
                    <a:pt x="4478" y="3928"/>
                    <a:pt x="4478" y="3769"/>
                  </a:cubicBezTo>
                  <a:cubicBezTo>
                    <a:pt x="4478" y="3611"/>
                    <a:pt x="4632" y="3483"/>
                    <a:pt x="4822" y="3483"/>
                  </a:cubicBezTo>
                  <a:lnTo>
                    <a:pt x="5285" y="3483"/>
                  </a:lnTo>
                  <a:cubicBezTo>
                    <a:pt x="5476" y="3483"/>
                    <a:pt x="5630" y="3321"/>
                    <a:pt x="5630" y="3121"/>
                  </a:cubicBezTo>
                  <a:cubicBezTo>
                    <a:pt x="5630" y="2922"/>
                    <a:pt x="5476" y="2760"/>
                    <a:pt x="5285" y="2760"/>
                  </a:cubicBezTo>
                  <a:lnTo>
                    <a:pt x="5632" y="2760"/>
                  </a:lnTo>
                  <a:cubicBezTo>
                    <a:pt x="5823" y="2760"/>
                    <a:pt x="5977" y="2598"/>
                    <a:pt x="5977" y="2399"/>
                  </a:cubicBezTo>
                  <a:cubicBezTo>
                    <a:pt x="5977" y="2199"/>
                    <a:pt x="5823" y="2037"/>
                    <a:pt x="5632" y="2037"/>
                  </a:cubicBezTo>
                  <a:lnTo>
                    <a:pt x="4671" y="2037"/>
                  </a:lnTo>
                  <a:cubicBezTo>
                    <a:pt x="4480" y="2037"/>
                    <a:pt x="4326" y="2199"/>
                    <a:pt x="4326" y="2399"/>
                  </a:cubicBezTo>
                  <a:cubicBezTo>
                    <a:pt x="4326" y="2598"/>
                    <a:pt x="4480" y="2760"/>
                    <a:pt x="4671" y="2760"/>
                  </a:cubicBezTo>
                  <a:lnTo>
                    <a:pt x="3096" y="2760"/>
                  </a:lnTo>
                  <a:cubicBezTo>
                    <a:pt x="3285" y="2760"/>
                    <a:pt x="3441" y="2598"/>
                    <a:pt x="3441" y="2399"/>
                  </a:cubicBezTo>
                  <a:cubicBezTo>
                    <a:pt x="3441" y="2199"/>
                    <a:pt x="3285" y="2037"/>
                    <a:pt x="3096" y="2037"/>
                  </a:cubicBezTo>
                  <a:lnTo>
                    <a:pt x="2189" y="2037"/>
                  </a:lnTo>
                  <a:cubicBezTo>
                    <a:pt x="2195" y="2037"/>
                    <a:pt x="2204" y="2037"/>
                    <a:pt x="2211" y="2036"/>
                  </a:cubicBezTo>
                  <a:cubicBezTo>
                    <a:pt x="2066" y="2023"/>
                    <a:pt x="1951" y="1896"/>
                    <a:pt x="1951" y="1741"/>
                  </a:cubicBezTo>
                  <a:cubicBezTo>
                    <a:pt x="1951" y="1585"/>
                    <a:pt x="2066" y="1458"/>
                    <a:pt x="2211" y="1446"/>
                  </a:cubicBezTo>
                  <a:cubicBezTo>
                    <a:pt x="2204" y="1445"/>
                    <a:pt x="2195" y="1444"/>
                    <a:pt x="2189" y="1444"/>
                  </a:cubicBezTo>
                  <a:lnTo>
                    <a:pt x="2808" y="1444"/>
                  </a:lnTo>
                  <a:cubicBezTo>
                    <a:pt x="2998" y="1444"/>
                    <a:pt x="3153" y="1282"/>
                    <a:pt x="3153" y="1083"/>
                  </a:cubicBezTo>
                  <a:cubicBezTo>
                    <a:pt x="3153" y="884"/>
                    <a:pt x="2998" y="721"/>
                    <a:pt x="2808" y="721"/>
                  </a:cubicBezTo>
                  <a:lnTo>
                    <a:pt x="2510" y="721"/>
                  </a:lnTo>
                  <a:cubicBezTo>
                    <a:pt x="2700" y="721"/>
                    <a:pt x="2854" y="561"/>
                    <a:pt x="2854" y="361"/>
                  </a:cubicBezTo>
                  <a:cubicBezTo>
                    <a:pt x="2854" y="162"/>
                    <a:pt x="2700" y="0"/>
                    <a:pt x="2510" y="0"/>
                  </a:cubicBezTo>
                  <a:lnTo>
                    <a:pt x="1671" y="0"/>
                  </a:lnTo>
                  <a:cubicBezTo>
                    <a:pt x="1481" y="0"/>
                    <a:pt x="1326" y="162"/>
                    <a:pt x="1326" y="361"/>
                  </a:cubicBezTo>
                  <a:cubicBezTo>
                    <a:pt x="1326" y="561"/>
                    <a:pt x="1481" y="721"/>
                    <a:pt x="1671" y="721"/>
                  </a:cubicBezTo>
                  <a:lnTo>
                    <a:pt x="854" y="721"/>
                  </a:lnTo>
                  <a:cubicBezTo>
                    <a:pt x="663" y="721"/>
                    <a:pt x="509" y="884"/>
                    <a:pt x="509" y="1083"/>
                  </a:cubicBezTo>
                  <a:cubicBezTo>
                    <a:pt x="509" y="1282"/>
                    <a:pt x="663" y="1444"/>
                    <a:pt x="854" y="1444"/>
                  </a:cubicBezTo>
                  <a:lnTo>
                    <a:pt x="1226" y="1444"/>
                  </a:lnTo>
                  <a:cubicBezTo>
                    <a:pt x="1224" y="1444"/>
                    <a:pt x="1222" y="1444"/>
                    <a:pt x="1220" y="1445"/>
                  </a:cubicBezTo>
                  <a:cubicBezTo>
                    <a:pt x="1373" y="1449"/>
                    <a:pt x="1495" y="1580"/>
                    <a:pt x="1495" y="1741"/>
                  </a:cubicBezTo>
                  <a:cubicBezTo>
                    <a:pt x="1495" y="1902"/>
                    <a:pt x="1373" y="2033"/>
                    <a:pt x="1220" y="2037"/>
                  </a:cubicBezTo>
                  <a:cubicBezTo>
                    <a:pt x="1222" y="2037"/>
                    <a:pt x="1224" y="2037"/>
                    <a:pt x="1226" y="2037"/>
                  </a:cubicBezTo>
                  <a:lnTo>
                    <a:pt x="344" y="2037"/>
                  </a:lnTo>
                  <a:cubicBezTo>
                    <a:pt x="154" y="2037"/>
                    <a:pt x="0" y="2199"/>
                    <a:pt x="0" y="2399"/>
                  </a:cubicBezTo>
                  <a:cubicBezTo>
                    <a:pt x="0" y="2598"/>
                    <a:pt x="154" y="2760"/>
                    <a:pt x="344" y="2760"/>
                  </a:cubicBezTo>
                  <a:lnTo>
                    <a:pt x="1671" y="2760"/>
                  </a:lnTo>
                  <a:cubicBezTo>
                    <a:pt x="1481" y="2760"/>
                    <a:pt x="1326" y="2922"/>
                    <a:pt x="1326" y="3121"/>
                  </a:cubicBezTo>
                  <a:cubicBezTo>
                    <a:pt x="1326" y="3321"/>
                    <a:pt x="1481" y="3483"/>
                    <a:pt x="1671" y="3483"/>
                  </a:cubicBezTo>
                  <a:lnTo>
                    <a:pt x="2438" y="3483"/>
                  </a:lnTo>
                  <a:cubicBezTo>
                    <a:pt x="2629" y="3483"/>
                    <a:pt x="2783" y="3611"/>
                    <a:pt x="2783" y="3769"/>
                  </a:cubicBezTo>
                  <a:cubicBezTo>
                    <a:pt x="2783" y="3928"/>
                    <a:pt x="2629" y="4057"/>
                    <a:pt x="2438" y="4057"/>
                  </a:cubicBezTo>
                  <a:lnTo>
                    <a:pt x="1949" y="4057"/>
                  </a:lnTo>
                  <a:cubicBezTo>
                    <a:pt x="1758" y="4057"/>
                    <a:pt x="1604" y="4218"/>
                    <a:pt x="1604" y="4418"/>
                  </a:cubicBezTo>
                  <a:cubicBezTo>
                    <a:pt x="1604" y="4616"/>
                    <a:pt x="1758" y="4778"/>
                    <a:pt x="1949" y="4778"/>
                  </a:cubicBezTo>
                  <a:lnTo>
                    <a:pt x="4135" y="4778"/>
                  </a:lnTo>
                  <a:cubicBezTo>
                    <a:pt x="3945" y="4778"/>
                    <a:pt x="3791" y="4940"/>
                    <a:pt x="3791" y="5139"/>
                  </a:cubicBezTo>
                  <a:cubicBezTo>
                    <a:pt x="3791" y="5339"/>
                    <a:pt x="3945" y="5501"/>
                    <a:pt x="4135" y="5501"/>
                  </a:cubicBezTo>
                  <a:lnTo>
                    <a:pt x="5097" y="5501"/>
                  </a:lnTo>
                  <a:cubicBezTo>
                    <a:pt x="5287" y="5501"/>
                    <a:pt x="5441" y="5339"/>
                    <a:pt x="5441" y="5139"/>
                  </a:cubicBezTo>
                  <a:cubicBezTo>
                    <a:pt x="5441" y="4940"/>
                    <a:pt x="5287" y="4778"/>
                    <a:pt x="5097" y="4778"/>
                  </a:cubicBezTo>
                  <a:lnTo>
                    <a:pt x="5632" y="4778"/>
                  </a:lnTo>
                  <a:cubicBezTo>
                    <a:pt x="5823" y="4778"/>
                    <a:pt x="5977" y="4616"/>
                    <a:pt x="5977" y="4418"/>
                  </a:cubicBezTo>
                  <a:cubicBezTo>
                    <a:pt x="5977" y="4218"/>
                    <a:pt x="5823" y="4057"/>
                    <a:pt x="5632" y="405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65" name="Freeform 167">
              <a:extLst>
                <a:ext uri="{FF2B5EF4-FFF2-40B4-BE49-F238E27FC236}">
                  <a16:creationId xmlns:a16="http://schemas.microsoft.com/office/drawing/2014/main" id="{475C471B-37C4-3A4A-A4AE-5D3E13F4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7" y="127893"/>
              <a:ext cx="531111" cy="337583"/>
            </a:xfrm>
            <a:custGeom>
              <a:avLst/>
              <a:gdLst>
                <a:gd name="T0" fmla="*/ 338265 w 1138"/>
                <a:gd name="T1" fmla="*/ 0 h 722"/>
                <a:gd name="T2" fmla="*/ 157160 w 1138"/>
                <a:gd name="T3" fmla="*/ 0 h 722"/>
                <a:gd name="T4" fmla="*/ 157160 w 1138"/>
                <a:gd name="T5" fmla="*/ 0 h 722"/>
                <a:gd name="T6" fmla="*/ 0 w 1138"/>
                <a:gd name="T7" fmla="*/ 157461 h 722"/>
                <a:gd name="T8" fmla="*/ 0 w 1138"/>
                <a:gd name="T9" fmla="*/ 157461 h 722"/>
                <a:gd name="T10" fmla="*/ 157160 w 1138"/>
                <a:gd name="T11" fmla="*/ 314485 h 722"/>
                <a:gd name="T12" fmla="*/ 338265 w 1138"/>
                <a:gd name="T13" fmla="*/ 314485 h 722"/>
                <a:gd name="T14" fmla="*/ 338265 w 1138"/>
                <a:gd name="T15" fmla="*/ 314485 h 722"/>
                <a:gd name="T16" fmla="*/ 494990 w 1138"/>
                <a:gd name="T17" fmla="*/ 157461 h 722"/>
                <a:gd name="T18" fmla="*/ 494990 w 1138"/>
                <a:gd name="T19" fmla="*/ 157461 h 722"/>
                <a:gd name="T20" fmla="*/ 338265 w 1138"/>
                <a:gd name="T21" fmla="*/ 0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38" h="722">
                  <a:moveTo>
                    <a:pt x="777" y="0"/>
                  </a:moveTo>
                  <a:lnTo>
                    <a:pt x="361" y="0"/>
                  </a:lnTo>
                  <a:cubicBezTo>
                    <a:pt x="162" y="0"/>
                    <a:pt x="0" y="161"/>
                    <a:pt x="0" y="361"/>
                  </a:cubicBezTo>
                  <a:cubicBezTo>
                    <a:pt x="0" y="559"/>
                    <a:pt x="162" y="721"/>
                    <a:pt x="361" y="721"/>
                  </a:cubicBezTo>
                  <a:lnTo>
                    <a:pt x="777" y="721"/>
                  </a:lnTo>
                  <a:cubicBezTo>
                    <a:pt x="976" y="721"/>
                    <a:pt x="1137" y="559"/>
                    <a:pt x="1137" y="361"/>
                  </a:cubicBezTo>
                  <a:cubicBezTo>
                    <a:pt x="1137" y="161"/>
                    <a:pt x="976" y="0"/>
                    <a:pt x="77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6" name="Freeform 168">
              <a:extLst>
                <a:ext uri="{FF2B5EF4-FFF2-40B4-BE49-F238E27FC236}">
                  <a16:creationId xmlns:a16="http://schemas.microsoft.com/office/drawing/2014/main" id="{7A65EE20-4308-BE4A-B929-57D28101A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266401" y="1010267"/>
              <a:ext cx="80283" cy="82337"/>
            </a:xfrm>
            <a:custGeom>
              <a:avLst/>
              <a:gdLst>
                <a:gd name="T0" fmla="*/ 74456 w 173"/>
                <a:gd name="T1" fmla="*/ 38186 h 175"/>
                <a:gd name="T2" fmla="*/ 74456 w 173"/>
                <a:gd name="T3" fmla="*/ 38186 h 175"/>
                <a:gd name="T4" fmla="*/ 37228 w 173"/>
                <a:gd name="T5" fmla="*/ 76371 h 175"/>
                <a:gd name="T6" fmla="*/ 37228 w 173"/>
                <a:gd name="T7" fmla="*/ 76371 h 175"/>
                <a:gd name="T8" fmla="*/ 0 w 173"/>
                <a:gd name="T9" fmla="*/ 38186 h 175"/>
                <a:gd name="T10" fmla="*/ 0 w 173"/>
                <a:gd name="T11" fmla="*/ 38186 h 175"/>
                <a:gd name="T12" fmla="*/ 37228 w 173"/>
                <a:gd name="T13" fmla="*/ 0 h 175"/>
                <a:gd name="T14" fmla="*/ 37228 w 173"/>
                <a:gd name="T15" fmla="*/ 0 h 175"/>
                <a:gd name="T16" fmla="*/ 74456 w 173"/>
                <a:gd name="T17" fmla="*/ 38186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5">
                  <a:moveTo>
                    <a:pt x="172" y="87"/>
                  </a:moveTo>
                  <a:lnTo>
                    <a:pt x="172" y="87"/>
                  </a:lnTo>
                  <a:cubicBezTo>
                    <a:pt x="172" y="135"/>
                    <a:pt x="134" y="174"/>
                    <a:pt x="86" y="174"/>
                  </a:cubicBez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7" name="Freeform 169">
              <a:extLst>
                <a:ext uri="{FF2B5EF4-FFF2-40B4-BE49-F238E27FC236}">
                  <a16:creationId xmlns:a16="http://schemas.microsoft.com/office/drawing/2014/main" id="{842373C8-1A76-E04E-95DD-80A297E57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51673" y="241107"/>
              <a:ext cx="82343" cy="80278"/>
            </a:xfrm>
            <a:custGeom>
              <a:avLst/>
              <a:gdLst>
                <a:gd name="T0" fmla="*/ 76371 w 175"/>
                <a:gd name="T1" fmla="*/ 37014 h 174"/>
                <a:gd name="T2" fmla="*/ 76371 w 175"/>
                <a:gd name="T3" fmla="*/ 37014 h 174"/>
                <a:gd name="T4" fmla="*/ 38186 w 175"/>
                <a:gd name="T5" fmla="*/ 74459 h 174"/>
                <a:gd name="T6" fmla="*/ 38186 w 175"/>
                <a:gd name="T7" fmla="*/ 74459 h 174"/>
                <a:gd name="T8" fmla="*/ 0 w 175"/>
                <a:gd name="T9" fmla="*/ 37014 h 174"/>
                <a:gd name="T10" fmla="*/ 0 w 175"/>
                <a:gd name="T11" fmla="*/ 37014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014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6"/>
                  </a:moveTo>
                  <a:lnTo>
                    <a:pt x="174" y="86"/>
                  </a:lnTo>
                  <a:cubicBezTo>
                    <a:pt x="174" y="133"/>
                    <a:pt x="135" y="173"/>
                    <a:pt x="87" y="173"/>
                  </a:cubicBezTo>
                  <a:cubicBezTo>
                    <a:pt x="39" y="173"/>
                    <a:pt x="0" y="133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8" name="Freeform 170">
              <a:extLst>
                <a:ext uri="{FF2B5EF4-FFF2-40B4-BE49-F238E27FC236}">
                  <a16:creationId xmlns:a16="http://schemas.microsoft.com/office/drawing/2014/main" id="{09E0D4D4-86A4-8940-9904-EFEC06972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28884" y="1092604"/>
              <a:ext cx="82343" cy="80278"/>
            </a:xfrm>
            <a:custGeom>
              <a:avLst/>
              <a:gdLst>
                <a:gd name="T0" fmla="*/ 76371 w 175"/>
                <a:gd name="T1" fmla="*/ 37228 h 173"/>
                <a:gd name="T2" fmla="*/ 76371 w 175"/>
                <a:gd name="T3" fmla="*/ 37228 h 173"/>
                <a:gd name="T4" fmla="*/ 38186 w 175"/>
                <a:gd name="T5" fmla="*/ 74456 h 173"/>
                <a:gd name="T6" fmla="*/ 38186 w 175"/>
                <a:gd name="T7" fmla="*/ 74456 h 173"/>
                <a:gd name="T8" fmla="*/ 0 w 175"/>
                <a:gd name="T9" fmla="*/ 37228 h 173"/>
                <a:gd name="T10" fmla="*/ 0 w 175"/>
                <a:gd name="T11" fmla="*/ 37228 h 173"/>
                <a:gd name="T12" fmla="*/ 38186 w 175"/>
                <a:gd name="T13" fmla="*/ 0 h 173"/>
                <a:gd name="T14" fmla="*/ 38186 w 175"/>
                <a:gd name="T15" fmla="*/ 0 h 173"/>
                <a:gd name="T16" fmla="*/ 76371 w 175"/>
                <a:gd name="T17" fmla="*/ 37228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3">
                  <a:moveTo>
                    <a:pt x="174" y="86"/>
                  </a:moveTo>
                  <a:lnTo>
                    <a:pt x="174" y="86"/>
                  </a:lnTo>
                  <a:cubicBezTo>
                    <a:pt x="174" y="134"/>
                    <a:pt x="135" y="172"/>
                    <a:pt x="87" y="172"/>
                  </a:cubicBezTo>
                  <a:cubicBezTo>
                    <a:pt x="39" y="172"/>
                    <a:pt x="0" y="134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9" name="Freeform 171">
              <a:extLst>
                <a:ext uri="{FF2B5EF4-FFF2-40B4-BE49-F238E27FC236}">
                  <a16:creationId xmlns:a16="http://schemas.microsoft.com/office/drawing/2014/main" id="{F4D74CCA-879D-A34A-95AB-30AB74CD1E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30362" y="1615447"/>
              <a:ext cx="80283" cy="80278"/>
            </a:xfrm>
            <a:custGeom>
              <a:avLst/>
              <a:gdLst>
                <a:gd name="T0" fmla="*/ 74456 w 173"/>
                <a:gd name="T1" fmla="*/ 37661 h 173"/>
                <a:gd name="T2" fmla="*/ 74456 w 173"/>
                <a:gd name="T3" fmla="*/ 37661 h 173"/>
                <a:gd name="T4" fmla="*/ 36795 w 173"/>
                <a:gd name="T5" fmla="*/ 74456 h 173"/>
                <a:gd name="T6" fmla="*/ 36795 w 173"/>
                <a:gd name="T7" fmla="*/ 74456 h 173"/>
                <a:gd name="T8" fmla="*/ 0 w 173"/>
                <a:gd name="T9" fmla="*/ 37661 h 173"/>
                <a:gd name="T10" fmla="*/ 0 w 173"/>
                <a:gd name="T11" fmla="*/ 37661 h 173"/>
                <a:gd name="T12" fmla="*/ 36795 w 173"/>
                <a:gd name="T13" fmla="*/ 0 h 173"/>
                <a:gd name="T14" fmla="*/ 36795 w 173"/>
                <a:gd name="T15" fmla="*/ 0 h 173"/>
                <a:gd name="T16" fmla="*/ 74456 w 173"/>
                <a:gd name="T17" fmla="*/ 37661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173">
                  <a:moveTo>
                    <a:pt x="172" y="87"/>
                  </a:moveTo>
                  <a:lnTo>
                    <a:pt x="172" y="87"/>
                  </a:lnTo>
                  <a:cubicBezTo>
                    <a:pt x="172" y="134"/>
                    <a:pt x="133" y="172"/>
                    <a:pt x="85" y="172"/>
                  </a:cubicBezTo>
                  <a:cubicBezTo>
                    <a:pt x="39" y="172"/>
                    <a:pt x="0" y="134"/>
                    <a:pt x="0" y="87"/>
                  </a:cubicBezTo>
                  <a:cubicBezTo>
                    <a:pt x="0" y="39"/>
                    <a:pt x="39" y="0"/>
                    <a:pt x="85" y="0"/>
                  </a:cubicBezTo>
                  <a:cubicBezTo>
                    <a:pt x="133" y="0"/>
                    <a:pt x="172" y="39"/>
                    <a:pt x="172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0" name="Freeform 172">
              <a:extLst>
                <a:ext uri="{FF2B5EF4-FFF2-40B4-BE49-F238E27FC236}">
                  <a16:creationId xmlns:a16="http://schemas.microsoft.com/office/drawing/2014/main" id="{9FC33002-3EC0-6842-AF84-B47921D89D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87131" y="835993"/>
              <a:ext cx="82343" cy="80279"/>
            </a:xfrm>
            <a:custGeom>
              <a:avLst/>
              <a:gdLst>
                <a:gd name="T0" fmla="*/ 76371 w 175"/>
                <a:gd name="T1" fmla="*/ 37445 h 174"/>
                <a:gd name="T2" fmla="*/ 76371 w 175"/>
                <a:gd name="T3" fmla="*/ 37445 h 174"/>
                <a:gd name="T4" fmla="*/ 38186 w 175"/>
                <a:gd name="T5" fmla="*/ 74460 h 174"/>
                <a:gd name="T6" fmla="*/ 38186 w 175"/>
                <a:gd name="T7" fmla="*/ 74460 h 174"/>
                <a:gd name="T8" fmla="*/ 0 w 175"/>
                <a:gd name="T9" fmla="*/ 37445 h 174"/>
                <a:gd name="T10" fmla="*/ 0 w 175"/>
                <a:gd name="T11" fmla="*/ 37445 h 174"/>
                <a:gd name="T12" fmla="*/ 38186 w 175"/>
                <a:gd name="T13" fmla="*/ 0 h 174"/>
                <a:gd name="T14" fmla="*/ 38186 w 175"/>
                <a:gd name="T15" fmla="*/ 0 h 174"/>
                <a:gd name="T16" fmla="*/ 76371 w 175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74" y="87"/>
                  </a:moveTo>
                  <a:lnTo>
                    <a:pt x="174" y="87"/>
                  </a:lnTo>
                  <a:cubicBezTo>
                    <a:pt x="174" y="135"/>
                    <a:pt x="135" y="173"/>
                    <a:pt x="87" y="173"/>
                  </a:cubicBezTo>
                  <a:cubicBezTo>
                    <a:pt x="39" y="173"/>
                    <a:pt x="0" y="135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1" name="Freeform 173">
              <a:extLst>
                <a:ext uri="{FF2B5EF4-FFF2-40B4-BE49-F238E27FC236}">
                  <a16:creationId xmlns:a16="http://schemas.microsoft.com/office/drawing/2014/main" id="{669F9F8E-26DE-EE46-8EF3-ECEA88C361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91568" y="-104710"/>
              <a:ext cx="80283" cy="80278"/>
            </a:xfrm>
            <a:custGeom>
              <a:avLst/>
              <a:gdLst>
                <a:gd name="T0" fmla="*/ 74459 w 174"/>
                <a:gd name="T1" fmla="*/ 37445 h 174"/>
                <a:gd name="T2" fmla="*/ 74459 w 174"/>
                <a:gd name="T3" fmla="*/ 37445 h 174"/>
                <a:gd name="T4" fmla="*/ 37445 w 174"/>
                <a:gd name="T5" fmla="*/ 74459 h 174"/>
                <a:gd name="T6" fmla="*/ 37445 w 174"/>
                <a:gd name="T7" fmla="*/ 74459 h 174"/>
                <a:gd name="T8" fmla="*/ 0 w 174"/>
                <a:gd name="T9" fmla="*/ 37445 h 174"/>
                <a:gd name="T10" fmla="*/ 0 w 174"/>
                <a:gd name="T11" fmla="*/ 37445 h 174"/>
                <a:gd name="T12" fmla="*/ 37445 w 174"/>
                <a:gd name="T13" fmla="*/ 0 h 174"/>
                <a:gd name="T14" fmla="*/ 37445 w 174"/>
                <a:gd name="T15" fmla="*/ 0 h 174"/>
                <a:gd name="T16" fmla="*/ 74459 w 174"/>
                <a:gd name="T17" fmla="*/ 37445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73" y="87"/>
                  </a:moveTo>
                  <a:lnTo>
                    <a:pt x="173" y="87"/>
                  </a:lnTo>
                  <a:cubicBezTo>
                    <a:pt x="173" y="135"/>
                    <a:pt x="135" y="173"/>
                    <a:pt x="87" y="173"/>
                  </a:cubicBezTo>
                  <a:cubicBezTo>
                    <a:pt x="40" y="173"/>
                    <a:pt x="0" y="135"/>
                    <a:pt x="0" y="87"/>
                  </a:cubicBezTo>
                  <a:cubicBezTo>
                    <a:pt x="0" y="38"/>
                    <a:pt x="40" y="0"/>
                    <a:pt x="87" y="0"/>
                  </a:cubicBezTo>
                  <a:cubicBezTo>
                    <a:pt x="135" y="0"/>
                    <a:pt x="173" y="38"/>
                    <a:pt x="173" y="8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2" name="Freeform 174">
              <a:extLst>
                <a:ext uri="{FF2B5EF4-FFF2-40B4-BE49-F238E27FC236}">
                  <a16:creationId xmlns:a16="http://schemas.microsoft.com/office/drawing/2014/main" id="{A2CBC0C1-2D20-314A-932F-039DD9A8B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426970" y="1225039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2"/>
                    <a:pt x="81" y="104"/>
                    <a:pt x="52" y="104"/>
                  </a:cubicBezTo>
                  <a:cubicBezTo>
                    <a:pt x="24" y="104"/>
                    <a:pt x="0" y="82"/>
                    <a:pt x="0" y="52"/>
                  </a:cubicBezTo>
                  <a:cubicBezTo>
                    <a:pt x="0" y="24"/>
                    <a:pt x="24" y="0"/>
                    <a:pt x="52" y="0"/>
                  </a:cubicBezTo>
                  <a:cubicBezTo>
                    <a:pt x="81" y="0"/>
                    <a:pt x="105" y="24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3" name="Freeform 175">
              <a:extLst>
                <a:ext uri="{FF2B5EF4-FFF2-40B4-BE49-F238E27FC236}">
                  <a16:creationId xmlns:a16="http://schemas.microsoft.com/office/drawing/2014/main" id="{CADB9812-9B6B-7F4F-A2B9-2CE9352AE8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758398" y="1417837"/>
              <a:ext cx="49406" cy="49402"/>
            </a:xfrm>
            <a:custGeom>
              <a:avLst/>
              <a:gdLst>
                <a:gd name="T0" fmla="*/ 45655 w 107"/>
                <a:gd name="T1" fmla="*/ 22397 h 107"/>
                <a:gd name="T2" fmla="*/ 45655 w 107"/>
                <a:gd name="T3" fmla="*/ 22397 h 107"/>
                <a:gd name="T4" fmla="*/ 22828 w 107"/>
                <a:gd name="T5" fmla="*/ 45655 h 107"/>
                <a:gd name="T6" fmla="*/ 22828 w 107"/>
                <a:gd name="T7" fmla="*/ 45655 h 107"/>
                <a:gd name="T8" fmla="*/ 0 w 107"/>
                <a:gd name="T9" fmla="*/ 22397 h 107"/>
                <a:gd name="T10" fmla="*/ 0 w 107"/>
                <a:gd name="T11" fmla="*/ 22397 h 107"/>
                <a:gd name="T12" fmla="*/ 22828 w 107"/>
                <a:gd name="T13" fmla="*/ 0 h 107"/>
                <a:gd name="T14" fmla="*/ 22828 w 107"/>
                <a:gd name="T15" fmla="*/ 0 h 107"/>
                <a:gd name="T16" fmla="*/ 45655 w 107"/>
                <a:gd name="T17" fmla="*/ 22397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" h="107">
                  <a:moveTo>
                    <a:pt x="106" y="52"/>
                  </a:moveTo>
                  <a:lnTo>
                    <a:pt x="106" y="52"/>
                  </a:lnTo>
                  <a:cubicBezTo>
                    <a:pt x="106" y="82"/>
                    <a:pt x="82" y="106"/>
                    <a:pt x="53" y="106"/>
                  </a:cubicBezTo>
                  <a:cubicBezTo>
                    <a:pt x="24" y="106"/>
                    <a:pt x="0" y="8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4" name="Freeform 176">
              <a:extLst>
                <a:ext uri="{FF2B5EF4-FFF2-40B4-BE49-F238E27FC236}">
                  <a16:creationId xmlns:a16="http://schemas.microsoft.com/office/drawing/2014/main" id="{92C476BD-7A92-5F40-AC5B-580FCEBF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1767770"/>
              <a:ext cx="49406" cy="49402"/>
            </a:xfrm>
            <a:custGeom>
              <a:avLst/>
              <a:gdLst>
                <a:gd name="T0" fmla="*/ 45651 w 106"/>
                <a:gd name="T1" fmla="*/ 23258 h 107"/>
                <a:gd name="T2" fmla="*/ 45651 w 106"/>
                <a:gd name="T3" fmla="*/ 23258 h 107"/>
                <a:gd name="T4" fmla="*/ 22608 w 106"/>
                <a:gd name="T5" fmla="*/ 45655 h 107"/>
                <a:gd name="T6" fmla="*/ 22608 w 106"/>
                <a:gd name="T7" fmla="*/ 45655 h 107"/>
                <a:gd name="T8" fmla="*/ 0 w 106"/>
                <a:gd name="T9" fmla="*/ 23258 h 107"/>
                <a:gd name="T10" fmla="*/ 0 w 106"/>
                <a:gd name="T11" fmla="*/ 23258 h 107"/>
                <a:gd name="T12" fmla="*/ 22608 w 106"/>
                <a:gd name="T13" fmla="*/ 0 h 107"/>
                <a:gd name="T14" fmla="*/ 22608 w 106"/>
                <a:gd name="T15" fmla="*/ 0 h 107"/>
                <a:gd name="T16" fmla="*/ 45651 w 106"/>
                <a:gd name="T17" fmla="*/ 23258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7">
                  <a:moveTo>
                    <a:pt x="105" y="54"/>
                  </a:moveTo>
                  <a:lnTo>
                    <a:pt x="105" y="54"/>
                  </a:lnTo>
                  <a:cubicBezTo>
                    <a:pt x="105" y="82"/>
                    <a:pt x="81" y="106"/>
                    <a:pt x="52" y="106"/>
                  </a:cubicBezTo>
                  <a:cubicBezTo>
                    <a:pt x="23" y="106"/>
                    <a:pt x="0" y="82"/>
                    <a:pt x="0" y="54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4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5" name="Freeform 177">
              <a:extLst>
                <a:ext uri="{FF2B5EF4-FFF2-40B4-BE49-F238E27FC236}">
                  <a16:creationId xmlns:a16="http://schemas.microsoft.com/office/drawing/2014/main" id="{24C23609-48C4-CE48-A700-289ECA6B4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759832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6" name="Freeform 178">
              <a:extLst>
                <a:ext uri="{FF2B5EF4-FFF2-40B4-BE49-F238E27FC236}">
                  <a16:creationId xmlns:a16="http://schemas.microsoft.com/office/drawing/2014/main" id="{70CB0055-5B4D-6D46-8588-CBA0F4B41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840278" y="784533"/>
              <a:ext cx="49406" cy="49402"/>
            </a:xfrm>
            <a:custGeom>
              <a:avLst/>
              <a:gdLst>
                <a:gd name="T0" fmla="*/ 45647 w 105"/>
                <a:gd name="T1" fmla="*/ 23043 h 106"/>
                <a:gd name="T2" fmla="*/ 45647 w 105"/>
                <a:gd name="T3" fmla="*/ 23043 h 106"/>
                <a:gd name="T4" fmla="*/ 22824 w 105"/>
                <a:gd name="T5" fmla="*/ 45651 h 106"/>
                <a:gd name="T6" fmla="*/ 22824 w 105"/>
                <a:gd name="T7" fmla="*/ 45651 h 106"/>
                <a:gd name="T8" fmla="*/ 0 w 105"/>
                <a:gd name="T9" fmla="*/ 23043 h 106"/>
                <a:gd name="T10" fmla="*/ 0 w 105"/>
                <a:gd name="T11" fmla="*/ 23043 h 106"/>
                <a:gd name="T12" fmla="*/ 22824 w 105"/>
                <a:gd name="T13" fmla="*/ 0 h 106"/>
                <a:gd name="T14" fmla="*/ 22824 w 105"/>
                <a:gd name="T15" fmla="*/ 0 h 106"/>
                <a:gd name="T16" fmla="*/ 45647 w 105"/>
                <a:gd name="T17" fmla="*/ 23043 h 1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6">
                  <a:moveTo>
                    <a:pt x="104" y="53"/>
                  </a:moveTo>
                  <a:lnTo>
                    <a:pt x="104" y="53"/>
                  </a:lnTo>
                  <a:cubicBezTo>
                    <a:pt x="104" y="82"/>
                    <a:pt x="81" y="105"/>
                    <a:pt x="52" y="105"/>
                  </a:cubicBezTo>
                  <a:cubicBezTo>
                    <a:pt x="23" y="105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81" y="0"/>
                    <a:pt x="104" y="24"/>
                    <a:pt x="104" y="5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7" name="Freeform 179">
              <a:extLst>
                <a:ext uri="{FF2B5EF4-FFF2-40B4-BE49-F238E27FC236}">
                  <a16:creationId xmlns:a16="http://schemas.microsoft.com/office/drawing/2014/main" id="{3CDF8C08-3146-4546-84D8-9159880FF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16358" y="360497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2" y="104"/>
                    <a:pt x="52" y="104"/>
                  </a:cubicBezTo>
                  <a:cubicBezTo>
                    <a:pt x="24" y="104"/>
                    <a:pt x="0" y="81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2" y="0"/>
                    <a:pt x="104" y="23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8" name="Freeform 180">
              <a:extLst>
                <a:ext uri="{FF2B5EF4-FFF2-40B4-BE49-F238E27FC236}">
                  <a16:creationId xmlns:a16="http://schemas.microsoft.com/office/drawing/2014/main" id="{2A17AD85-ACBE-3B45-8727-8E0677E88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266865" y="-207631"/>
              <a:ext cx="49406" cy="49402"/>
            </a:xfrm>
            <a:custGeom>
              <a:avLst/>
              <a:gdLst>
                <a:gd name="T0" fmla="*/ 45647 w 105"/>
                <a:gd name="T1" fmla="*/ 22824 h 105"/>
                <a:gd name="T2" fmla="*/ 45647 w 105"/>
                <a:gd name="T3" fmla="*/ 22824 h 105"/>
                <a:gd name="T4" fmla="*/ 22824 w 105"/>
                <a:gd name="T5" fmla="*/ 45647 h 105"/>
                <a:gd name="T6" fmla="*/ 22824 w 105"/>
                <a:gd name="T7" fmla="*/ 45647 h 105"/>
                <a:gd name="T8" fmla="*/ 0 w 105"/>
                <a:gd name="T9" fmla="*/ 22824 h 105"/>
                <a:gd name="T10" fmla="*/ 0 w 105"/>
                <a:gd name="T11" fmla="*/ 22824 h 105"/>
                <a:gd name="T12" fmla="*/ 22824 w 105"/>
                <a:gd name="T13" fmla="*/ 0 h 105"/>
                <a:gd name="T14" fmla="*/ 22824 w 105"/>
                <a:gd name="T15" fmla="*/ 0 h 105"/>
                <a:gd name="T16" fmla="*/ 45647 w 105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0"/>
                    <a:pt x="81" y="104"/>
                    <a:pt x="52" y="104"/>
                  </a:cubicBezTo>
                  <a:cubicBezTo>
                    <a:pt x="24" y="104"/>
                    <a:pt x="0" y="80"/>
                    <a:pt x="0" y="52"/>
                  </a:cubicBezTo>
                  <a:cubicBezTo>
                    <a:pt x="0" y="22"/>
                    <a:pt x="24" y="0"/>
                    <a:pt x="52" y="0"/>
                  </a:cubicBezTo>
                  <a:cubicBezTo>
                    <a:pt x="81" y="0"/>
                    <a:pt x="104" y="22"/>
                    <a:pt x="104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9" name="Freeform 181">
              <a:extLst>
                <a:ext uri="{FF2B5EF4-FFF2-40B4-BE49-F238E27FC236}">
                  <a16:creationId xmlns:a16="http://schemas.microsoft.com/office/drawing/2014/main" id="{D279DCAE-5966-F244-AED0-145E3976A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408905" y="-207631"/>
              <a:ext cx="49406" cy="49402"/>
            </a:xfrm>
            <a:custGeom>
              <a:avLst/>
              <a:gdLst>
                <a:gd name="T0" fmla="*/ 45651 w 106"/>
                <a:gd name="T1" fmla="*/ 22824 h 105"/>
                <a:gd name="T2" fmla="*/ 45651 w 106"/>
                <a:gd name="T3" fmla="*/ 22824 h 105"/>
                <a:gd name="T4" fmla="*/ 22608 w 106"/>
                <a:gd name="T5" fmla="*/ 45647 h 105"/>
                <a:gd name="T6" fmla="*/ 22608 w 106"/>
                <a:gd name="T7" fmla="*/ 45647 h 105"/>
                <a:gd name="T8" fmla="*/ 0 w 106"/>
                <a:gd name="T9" fmla="*/ 22824 h 105"/>
                <a:gd name="T10" fmla="*/ 0 w 106"/>
                <a:gd name="T11" fmla="*/ 22824 h 105"/>
                <a:gd name="T12" fmla="*/ 22608 w 106"/>
                <a:gd name="T13" fmla="*/ 0 h 105"/>
                <a:gd name="T14" fmla="*/ 22608 w 106"/>
                <a:gd name="T15" fmla="*/ 0 h 105"/>
                <a:gd name="T16" fmla="*/ 45651 w 106"/>
                <a:gd name="T17" fmla="*/ 2282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105">
                  <a:moveTo>
                    <a:pt x="105" y="52"/>
                  </a:moveTo>
                  <a:lnTo>
                    <a:pt x="105" y="52"/>
                  </a:lnTo>
                  <a:cubicBezTo>
                    <a:pt x="105" y="80"/>
                    <a:pt x="81" y="104"/>
                    <a:pt x="52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1" y="0"/>
                    <a:pt x="105" y="22"/>
                    <a:pt x="105" y="5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0" name="Freeform 182">
              <a:extLst>
                <a:ext uri="{FF2B5EF4-FFF2-40B4-BE49-F238E27FC236}">
                  <a16:creationId xmlns:a16="http://schemas.microsoft.com/office/drawing/2014/main" id="{BB9AA405-00C9-9A4C-9FBB-D94EE63C6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683825" y="1749006"/>
              <a:ext cx="662859" cy="279947"/>
            </a:xfrm>
            <a:custGeom>
              <a:avLst/>
              <a:gdLst>
                <a:gd name="T0" fmla="*/ 487598 w 1419"/>
                <a:gd name="T1" fmla="*/ 260719 h 601"/>
                <a:gd name="T2" fmla="*/ 130288 w 1419"/>
                <a:gd name="T3" fmla="*/ 260719 h 601"/>
                <a:gd name="T4" fmla="*/ 130288 w 1419"/>
                <a:gd name="T5" fmla="*/ 260719 h 601"/>
                <a:gd name="T6" fmla="*/ 0 w 1419"/>
                <a:gd name="T7" fmla="*/ 130794 h 601"/>
                <a:gd name="T8" fmla="*/ 0 w 1419"/>
                <a:gd name="T9" fmla="*/ 130794 h 601"/>
                <a:gd name="T10" fmla="*/ 130288 w 1419"/>
                <a:gd name="T11" fmla="*/ 0 h 601"/>
                <a:gd name="T12" fmla="*/ 487598 w 1419"/>
                <a:gd name="T13" fmla="*/ 0 h 601"/>
                <a:gd name="T14" fmla="*/ 487598 w 1419"/>
                <a:gd name="T15" fmla="*/ 0 h 601"/>
                <a:gd name="T16" fmla="*/ 617885 w 1419"/>
                <a:gd name="T17" fmla="*/ 130794 h 601"/>
                <a:gd name="T18" fmla="*/ 617885 w 1419"/>
                <a:gd name="T19" fmla="*/ 130794 h 601"/>
                <a:gd name="T20" fmla="*/ 487598 w 1419"/>
                <a:gd name="T21" fmla="*/ 260719 h 6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19" h="601">
                  <a:moveTo>
                    <a:pt x="1119" y="600"/>
                  </a:moveTo>
                  <a:lnTo>
                    <a:pt x="299" y="600"/>
                  </a:lnTo>
                  <a:cubicBezTo>
                    <a:pt x="133" y="600"/>
                    <a:pt x="0" y="466"/>
                    <a:pt x="0" y="301"/>
                  </a:cubicBezTo>
                  <a:cubicBezTo>
                    <a:pt x="0" y="135"/>
                    <a:pt x="133" y="0"/>
                    <a:pt x="299" y="0"/>
                  </a:cubicBezTo>
                  <a:lnTo>
                    <a:pt x="1119" y="0"/>
                  </a:lnTo>
                  <a:cubicBezTo>
                    <a:pt x="1284" y="0"/>
                    <a:pt x="1418" y="135"/>
                    <a:pt x="1418" y="301"/>
                  </a:cubicBezTo>
                  <a:cubicBezTo>
                    <a:pt x="1418" y="466"/>
                    <a:pt x="1284" y="600"/>
                    <a:pt x="1119" y="60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1" name="Freeform 183">
              <a:extLst>
                <a:ext uri="{FF2B5EF4-FFF2-40B4-BE49-F238E27FC236}">
                  <a16:creationId xmlns:a16="http://schemas.microsoft.com/office/drawing/2014/main" id="{3783FC11-2956-C04D-8B0B-5D3D45F2E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371850" y="936858"/>
              <a:ext cx="662859" cy="279947"/>
            </a:xfrm>
            <a:custGeom>
              <a:avLst/>
              <a:gdLst>
                <a:gd name="T0" fmla="*/ 487690 w 1420"/>
                <a:gd name="T1" fmla="*/ 260719 h 600"/>
                <a:gd name="T2" fmla="*/ 130631 w 1420"/>
                <a:gd name="T3" fmla="*/ 260719 h 600"/>
                <a:gd name="T4" fmla="*/ 130631 w 1420"/>
                <a:gd name="T5" fmla="*/ 260719 h 600"/>
                <a:gd name="T6" fmla="*/ 0 w 1420"/>
                <a:gd name="T7" fmla="*/ 130142 h 600"/>
                <a:gd name="T8" fmla="*/ 0 w 1420"/>
                <a:gd name="T9" fmla="*/ 130142 h 600"/>
                <a:gd name="T10" fmla="*/ 130631 w 1420"/>
                <a:gd name="T11" fmla="*/ 0 h 600"/>
                <a:gd name="T12" fmla="*/ 487690 w 1420"/>
                <a:gd name="T13" fmla="*/ 0 h 600"/>
                <a:gd name="T14" fmla="*/ 487690 w 1420"/>
                <a:gd name="T15" fmla="*/ 0 h 600"/>
                <a:gd name="T16" fmla="*/ 617886 w 1420"/>
                <a:gd name="T17" fmla="*/ 130142 h 600"/>
                <a:gd name="T18" fmla="*/ 617886 w 1420"/>
                <a:gd name="T19" fmla="*/ 130142 h 600"/>
                <a:gd name="T20" fmla="*/ 487690 w 1420"/>
                <a:gd name="T21" fmla="*/ 260719 h 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20" h="600">
                  <a:moveTo>
                    <a:pt x="1120" y="599"/>
                  </a:moveTo>
                  <a:lnTo>
                    <a:pt x="300" y="599"/>
                  </a:lnTo>
                  <a:cubicBezTo>
                    <a:pt x="134" y="599"/>
                    <a:pt x="0" y="465"/>
                    <a:pt x="0" y="299"/>
                  </a:cubicBezTo>
                  <a:cubicBezTo>
                    <a:pt x="0" y="133"/>
                    <a:pt x="134" y="0"/>
                    <a:pt x="300" y="0"/>
                  </a:cubicBezTo>
                  <a:lnTo>
                    <a:pt x="1120" y="0"/>
                  </a:lnTo>
                  <a:cubicBezTo>
                    <a:pt x="1285" y="0"/>
                    <a:pt x="1419" y="133"/>
                    <a:pt x="1419" y="299"/>
                  </a:cubicBezTo>
                  <a:cubicBezTo>
                    <a:pt x="1419" y="465"/>
                    <a:pt x="1285" y="599"/>
                    <a:pt x="1120" y="599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dirty="0"/>
            </a:p>
          </p:txBody>
        </p:sp>
        <p:sp>
          <p:nvSpPr>
            <p:cNvPr id="882" name="Freeform 184">
              <a:extLst>
                <a:ext uri="{FF2B5EF4-FFF2-40B4-BE49-F238E27FC236}">
                  <a16:creationId xmlns:a16="http://schemas.microsoft.com/office/drawing/2014/main" id="{A57F8990-F1A1-CE4A-A196-854F6C31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159156" y="-57367"/>
              <a:ext cx="815192" cy="557836"/>
            </a:xfrm>
            <a:custGeom>
              <a:avLst/>
              <a:gdLst>
                <a:gd name="T0" fmla="*/ 628967 w 1747"/>
                <a:gd name="T1" fmla="*/ 259759 h 1196"/>
                <a:gd name="T2" fmla="*/ 507962 w 1747"/>
                <a:gd name="T3" fmla="*/ 259759 h 1196"/>
                <a:gd name="T4" fmla="*/ 507962 w 1747"/>
                <a:gd name="T5" fmla="*/ 259759 h 1196"/>
                <a:gd name="T6" fmla="*/ 617650 w 1747"/>
                <a:gd name="T7" fmla="*/ 130532 h 1196"/>
                <a:gd name="T8" fmla="*/ 617650 w 1747"/>
                <a:gd name="T9" fmla="*/ 130532 h 1196"/>
                <a:gd name="T10" fmla="*/ 487504 w 1747"/>
                <a:gd name="T11" fmla="*/ 0 h 1196"/>
                <a:gd name="T12" fmla="*/ 130581 w 1747"/>
                <a:gd name="T13" fmla="*/ 0 h 1196"/>
                <a:gd name="T14" fmla="*/ 130581 w 1747"/>
                <a:gd name="T15" fmla="*/ 0 h 1196"/>
                <a:gd name="T16" fmla="*/ 0 w 1747"/>
                <a:gd name="T17" fmla="*/ 130532 h 1196"/>
                <a:gd name="T18" fmla="*/ 0 w 1747"/>
                <a:gd name="T19" fmla="*/ 130532 h 1196"/>
                <a:gd name="T20" fmla="*/ 130581 w 1747"/>
                <a:gd name="T21" fmla="*/ 261064 h 1196"/>
                <a:gd name="T22" fmla="*/ 252457 w 1747"/>
                <a:gd name="T23" fmla="*/ 261064 h 1196"/>
                <a:gd name="T24" fmla="*/ 252457 w 1747"/>
                <a:gd name="T25" fmla="*/ 261064 h 1196"/>
                <a:gd name="T26" fmla="*/ 142334 w 1747"/>
                <a:gd name="T27" fmla="*/ 389856 h 1196"/>
                <a:gd name="T28" fmla="*/ 142334 w 1747"/>
                <a:gd name="T29" fmla="*/ 389856 h 1196"/>
                <a:gd name="T30" fmla="*/ 272480 w 1747"/>
                <a:gd name="T31" fmla="*/ 519953 h 1196"/>
                <a:gd name="T32" fmla="*/ 628967 w 1747"/>
                <a:gd name="T33" fmla="*/ 519953 h 1196"/>
                <a:gd name="T34" fmla="*/ 628967 w 1747"/>
                <a:gd name="T35" fmla="*/ 519953 h 1196"/>
                <a:gd name="T36" fmla="*/ 759984 w 1747"/>
                <a:gd name="T37" fmla="*/ 389856 h 1196"/>
                <a:gd name="T38" fmla="*/ 759984 w 1747"/>
                <a:gd name="T39" fmla="*/ 389856 h 1196"/>
                <a:gd name="T40" fmla="*/ 628967 w 1747"/>
                <a:gd name="T41" fmla="*/ 259759 h 11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47" h="1196">
                  <a:moveTo>
                    <a:pt x="1445" y="597"/>
                  </a:moveTo>
                  <a:lnTo>
                    <a:pt x="1167" y="597"/>
                  </a:lnTo>
                  <a:cubicBezTo>
                    <a:pt x="1310" y="573"/>
                    <a:pt x="1419" y="450"/>
                    <a:pt x="1419" y="300"/>
                  </a:cubicBezTo>
                  <a:cubicBezTo>
                    <a:pt x="1419" y="134"/>
                    <a:pt x="1285" y="0"/>
                    <a:pt x="1120" y="0"/>
                  </a:cubicBezTo>
                  <a:lnTo>
                    <a:pt x="300" y="0"/>
                  </a:lnTo>
                  <a:cubicBezTo>
                    <a:pt x="134" y="0"/>
                    <a:pt x="0" y="134"/>
                    <a:pt x="0" y="300"/>
                  </a:cubicBezTo>
                  <a:cubicBezTo>
                    <a:pt x="0" y="466"/>
                    <a:pt x="134" y="600"/>
                    <a:pt x="300" y="600"/>
                  </a:cubicBezTo>
                  <a:lnTo>
                    <a:pt x="580" y="600"/>
                  </a:lnTo>
                  <a:cubicBezTo>
                    <a:pt x="436" y="623"/>
                    <a:pt x="327" y="746"/>
                    <a:pt x="327" y="896"/>
                  </a:cubicBezTo>
                  <a:cubicBezTo>
                    <a:pt x="327" y="1062"/>
                    <a:pt x="460" y="1195"/>
                    <a:pt x="626" y="1195"/>
                  </a:cubicBezTo>
                  <a:lnTo>
                    <a:pt x="1445" y="1195"/>
                  </a:lnTo>
                  <a:cubicBezTo>
                    <a:pt x="1611" y="1195"/>
                    <a:pt x="1746" y="1062"/>
                    <a:pt x="1746" y="896"/>
                  </a:cubicBezTo>
                  <a:cubicBezTo>
                    <a:pt x="1746" y="731"/>
                    <a:pt x="1611" y="597"/>
                    <a:pt x="1445" y="597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65" name="눈물 방울 164">
            <a:extLst>
              <a:ext uri="{FF2B5EF4-FFF2-40B4-BE49-F238E27FC236}">
                <a16:creationId xmlns:a16="http://schemas.microsoft.com/office/drawing/2014/main" id="{5174C198-C029-C14E-B06A-CA007AAB007A}"/>
              </a:ext>
            </a:extLst>
          </p:cNvPr>
          <p:cNvSpPr/>
          <p:nvPr/>
        </p:nvSpPr>
        <p:spPr>
          <a:xfrm>
            <a:off x="1869600" y="1800000"/>
            <a:ext cx="887506" cy="889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6" name="눈물 방울 165">
            <a:extLst>
              <a:ext uri="{FF2B5EF4-FFF2-40B4-BE49-F238E27FC236}">
                <a16:creationId xmlns:a16="http://schemas.microsoft.com/office/drawing/2014/main" id="{8CFED3EE-26C4-734B-8CCB-F25D1CAA335A}"/>
              </a:ext>
            </a:extLst>
          </p:cNvPr>
          <p:cNvSpPr/>
          <p:nvPr/>
        </p:nvSpPr>
        <p:spPr>
          <a:xfrm>
            <a:off x="43896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눈물 방울 166">
            <a:extLst>
              <a:ext uri="{FF2B5EF4-FFF2-40B4-BE49-F238E27FC236}">
                <a16:creationId xmlns:a16="http://schemas.microsoft.com/office/drawing/2014/main" id="{9F1864CA-C849-FD4A-9701-EB092521C74B}"/>
              </a:ext>
            </a:extLst>
          </p:cNvPr>
          <p:cNvSpPr/>
          <p:nvPr/>
        </p:nvSpPr>
        <p:spPr>
          <a:xfrm>
            <a:off x="691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눈물 방울 167">
            <a:extLst>
              <a:ext uri="{FF2B5EF4-FFF2-40B4-BE49-F238E27FC236}">
                <a16:creationId xmlns:a16="http://schemas.microsoft.com/office/drawing/2014/main" id="{615436F8-E4B6-5C4E-8A1C-0DEC3128A9D0}"/>
              </a:ext>
            </a:extLst>
          </p:cNvPr>
          <p:cNvSpPr/>
          <p:nvPr/>
        </p:nvSpPr>
        <p:spPr>
          <a:xfrm>
            <a:off x="9433200" y="1800000"/>
            <a:ext cx="887506" cy="8875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0658E4B-EA5F-A84B-A064-1CF508F7263E}"/>
              </a:ext>
            </a:extLst>
          </p:cNvPr>
          <p:cNvSpPr txBox="1"/>
          <p:nvPr/>
        </p:nvSpPr>
        <p:spPr>
          <a:xfrm>
            <a:off x="997027" y="2767024"/>
            <a:ext cx="25193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ScheduleManagementForm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D4CADF6-74B5-AC42-86BC-5856B5131877}"/>
              </a:ext>
            </a:extLst>
          </p:cNvPr>
          <p:cNvSpPr txBox="1"/>
          <p:nvPr/>
        </p:nvSpPr>
        <p:spPr>
          <a:xfrm>
            <a:off x="3518809" y="2772442"/>
            <a:ext cx="27277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ScehduleModificationForm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786802-8CB6-8543-B40B-C8AB1B1A2083}"/>
              </a:ext>
            </a:extLst>
          </p:cNvPr>
          <p:cNvSpPr txBox="1"/>
          <p:nvPr/>
        </p:nvSpPr>
        <p:spPr>
          <a:xfrm>
            <a:off x="6164131" y="2772442"/>
            <a:ext cx="2519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 err="1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ScheduleController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149F7-01C9-BE4B-A016-F6328001AE29}"/>
              </a:ext>
            </a:extLst>
          </p:cNvPr>
          <p:cNvSpPr txBox="1"/>
          <p:nvPr/>
        </p:nvSpPr>
        <p:spPr>
          <a:xfrm>
            <a:off x="8670752" y="2767024"/>
            <a:ext cx="25184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latin typeface="Consolas" panose="020B0609020204030204" pitchFamily="49" charset="0"/>
                <a:ea typeface="NanumSquareRound" panose="020B0600000101010101" pitchFamily="34" charset="-127"/>
                <a:cs typeface="Consolas" panose="020B0609020204030204" pitchFamily="49" charset="0"/>
              </a:rPr>
              <a:t>Schedule</a:t>
            </a:r>
            <a:endParaRPr kumimoji="1" lang="ko-KR" altLang="en-US" sz="13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41E289A9-C245-0849-A4AD-2A819BB6AF44}"/>
              </a:ext>
            </a:extLst>
          </p:cNvPr>
          <p:cNvCxnSpPr>
            <a:cxnSpLocks/>
          </p:cNvCxnSpPr>
          <p:nvPr/>
        </p:nvCxnSpPr>
        <p:spPr>
          <a:xfrm>
            <a:off x="2316000" y="3207723"/>
            <a:ext cx="0" cy="274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56020D8D-FFEE-BD42-A7EC-3CB8131F3780}"/>
              </a:ext>
            </a:extLst>
          </p:cNvPr>
          <p:cNvCxnSpPr>
            <a:cxnSpLocks/>
          </p:cNvCxnSpPr>
          <p:nvPr/>
        </p:nvCxnSpPr>
        <p:spPr>
          <a:xfrm>
            <a:off x="483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0E78A8D7-72D0-684A-B9E0-634411731717}"/>
              </a:ext>
            </a:extLst>
          </p:cNvPr>
          <p:cNvCxnSpPr>
            <a:cxnSpLocks/>
          </p:cNvCxnSpPr>
          <p:nvPr/>
        </p:nvCxnSpPr>
        <p:spPr>
          <a:xfrm>
            <a:off x="735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[R] 175">
            <a:extLst>
              <a:ext uri="{FF2B5EF4-FFF2-40B4-BE49-F238E27FC236}">
                <a16:creationId xmlns:a16="http://schemas.microsoft.com/office/drawing/2014/main" id="{5084FD60-757D-DE4A-9A5A-699295CC1F27}"/>
              </a:ext>
            </a:extLst>
          </p:cNvPr>
          <p:cNvCxnSpPr>
            <a:cxnSpLocks/>
          </p:cNvCxnSpPr>
          <p:nvPr/>
        </p:nvCxnSpPr>
        <p:spPr>
          <a:xfrm>
            <a:off x="9876000" y="3207723"/>
            <a:ext cx="0" cy="26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441204A-3968-F14F-84CC-6D3562E804AA}"/>
              </a:ext>
            </a:extLst>
          </p:cNvPr>
          <p:cNvCxnSpPr>
            <a:cxnSpLocks/>
          </p:cNvCxnSpPr>
          <p:nvPr/>
        </p:nvCxnSpPr>
        <p:spPr>
          <a:xfrm>
            <a:off x="2360662" y="385951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B3F776A-C44D-7643-A9ED-17D8BD25B5C8}"/>
              </a:ext>
            </a:extLst>
          </p:cNvPr>
          <p:cNvSpPr txBox="1"/>
          <p:nvPr/>
        </p:nvSpPr>
        <p:spPr>
          <a:xfrm>
            <a:off x="2298335" y="3512957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83" name="구부러진 연결선[U] 182">
            <a:extLst>
              <a:ext uri="{FF2B5EF4-FFF2-40B4-BE49-F238E27FC236}">
                <a16:creationId xmlns:a16="http://schemas.microsoft.com/office/drawing/2014/main" id="{E62DBE05-BF44-8D4D-A84B-9F422EE0E6B0}"/>
              </a:ext>
            </a:extLst>
          </p:cNvPr>
          <p:cNvCxnSpPr>
            <a:cxnSpLocks/>
          </p:cNvCxnSpPr>
          <p:nvPr/>
        </p:nvCxnSpPr>
        <p:spPr>
          <a:xfrm>
            <a:off x="1867312" y="6105171"/>
            <a:ext cx="8511988" cy="12700"/>
          </a:xfrm>
          <a:prstGeom prst="curvedConnector3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6F219-4AA1-2149-9F86-5DC99480471E}"/>
              </a:ext>
            </a:extLst>
          </p:cNvPr>
          <p:cNvSpPr txBox="1"/>
          <p:nvPr/>
        </p:nvSpPr>
        <p:spPr>
          <a:xfrm>
            <a:off x="4710315" y="6157776"/>
            <a:ext cx="282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involved classes</a:t>
            </a:r>
            <a:endParaRPr kumimoji="1" lang="ko-KR" altLang="en-US" sz="15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AF294ED-9B47-7A47-974B-DAEADF3744F9}"/>
              </a:ext>
            </a:extLst>
          </p:cNvPr>
          <p:cNvCxnSpPr>
            <a:cxnSpLocks/>
          </p:cNvCxnSpPr>
          <p:nvPr/>
        </p:nvCxnSpPr>
        <p:spPr>
          <a:xfrm>
            <a:off x="4882698" y="44939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7CA61D9-0FF9-BD47-9E8B-FA594A0AFBD5}"/>
              </a:ext>
            </a:extLst>
          </p:cNvPr>
          <p:cNvSpPr txBox="1"/>
          <p:nvPr/>
        </p:nvSpPr>
        <p:spPr>
          <a:xfrm>
            <a:off x="4822823" y="41585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readSchedule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4DEC46AE-9D45-5649-AE88-B1E6F2F3AAA3}"/>
              </a:ext>
            </a:extLst>
          </p:cNvPr>
          <p:cNvCxnSpPr>
            <a:cxnSpLocks/>
          </p:cNvCxnSpPr>
          <p:nvPr/>
        </p:nvCxnSpPr>
        <p:spPr>
          <a:xfrm>
            <a:off x="7388891" y="5080302"/>
            <a:ext cx="2435747" cy="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AAC850E5-3AD2-5E4B-9332-0B7750549A4B}"/>
              </a:ext>
            </a:extLst>
          </p:cNvPr>
          <p:cNvSpPr txBox="1"/>
          <p:nvPr/>
        </p:nvSpPr>
        <p:spPr>
          <a:xfrm>
            <a:off x="7329016" y="4744979"/>
            <a:ext cx="260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kumimoji="1" lang="ko-KR" altLang="en-US" sz="1400" dirty="0">
              <a:latin typeface="Consolas" panose="020B0609020204030204" pitchFamily="49" charset="0"/>
              <a:ea typeface="NanumSquareRound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2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491">
            <a:extLst>
              <a:ext uri="{FF2B5EF4-FFF2-40B4-BE49-F238E27FC236}">
                <a16:creationId xmlns:a16="http://schemas.microsoft.com/office/drawing/2014/main" id="{3EDAFE4C-1913-9248-B8FA-89F890674B5F}"/>
              </a:ext>
            </a:extLst>
          </p:cNvPr>
          <p:cNvSpPr txBox="1"/>
          <p:nvPr/>
        </p:nvSpPr>
        <p:spPr>
          <a:xfrm>
            <a:off x="361100" y="200164"/>
            <a:ext cx="926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Coding Guideline</a:t>
            </a:r>
          </a:p>
          <a:p>
            <a:r>
              <a:rPr lang="en-US" sz="3000" b="1" dirty="0">
                <a:solidFill>
                  <a:schemeClr val="tx2"/>
                </a:solidFill>
                <a:latin typeface="Consolas" panose="020B0609020204030204" pitchFamily="49" charset="0"/>
                <a:ea typeface="Noto Sans SemiBold" panose="020B0502040504020204" pitchFamily="34" charset="0"/>
                <a:cs typeface="Consolas" panose="020B0609020204030204" pitchFamily="49" charset="0"/>
              </a:rPr>
              <a:t>1-3) Basic Flow(Read)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EF128-9CDE-E449-B3D4-219A5FC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5" y="368300"/>
            <a:ext cx="3747515" cy="628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657A5-5249-0F41-B73A-34920194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8" y="1537851"/>
            <a:ext cx="7782749" cy="15970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CCF63F-6CDE-B84E-B1E2-898176CD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3723112"/>
            <a:ext cx="6604000" cy="1524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DC6C-D319-6846-9A1C-1BB8C990CAC6}"/>
              </a:ext>
            </a:extLst>
          </p:cNvPr>
          <p:cNvSpPr/>
          <p:nvPr/>
        </p:nvSpPr>
        <p:spPr>
          <a:xfrm>
            <a:off x="330868" y="1721579"/>
            <a:ext cx="5187063" cy="198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55BB13-C18A-A349-9DCB-D575797AA905}"/>
              </a:ext>
            </a:extLst>
          </p:cNvPr>
          <p:cNvSpPr/>
          <p:nvPr/>
        </p:nvSpPr>
        <p:spPr>
          <a:xfrm>
            <a:off x="8429087" y="1553617"/>
            <a:ext cx="2649600" cy="360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4E898DE-6484-4B40-A2DB-5EF0D5D8DECA}"/>
              </a:ext>
            </a:extLst>
          </p:cNvPr>
          <p:cNvCxnSpPr>
            <a:stCxn id="6" idx="3"/>
          </p:cNvCxnSpPr>
          <p:nvPr/>
        </p:nvCxnSpPr>
        <p:spPr>
          <a:xfrm flipV="1">
            <a:off x="5517931" y="1721579"/>
            <a:ext cx="2911156" cy="990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E7D93-B985-A64E-97CB-65EC96BB169A}"/>
              </a:ext>
            </a:extLst>
          </p:cNvPr>
          <p:cNvSpPr/>
          <p:nvPr/>
        </p:nvSpPr>
        <p:spPr>
          <a:xfrm>
            <a:off x="1525615" y="2228422"/>
            <a:ext cx="6557769" cy="198000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2CD497-2E10-664A-85DE-2EC53CEE4DB4}"/>
              </a:ext>
            </a:extLst>
          </p:cNvPr>
          <p:cNvSpPr/>
          <p:nvPr/>
        </p:nvSpPr>
        <p:spPr>
          <a:xfrm>
            <a:off x="984938" y="2735265"/>
            <a:ext cx="4138856" cy="198000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2D900A-7BC8-014F-834C-08F9A6E6FF7C}"/>
              </a:ext>
            </a:extLst>
          </p:cNvPr>
          <p:cNvSpPr/>
          <p:nvPr/>
        </p:nvSpPr>
        <p:spPr>
          <a:xfrm>
            <a:off x="1646365" y="3784107"/>
            <a:ext cx="1144132" cy="216000"/>
          </a:xfrm>
          <a:prstGeom prst="rect">
            <a:avLst/>
          </a:prstGeom>
          <a:noFill/>
          <a:ln w="50800">
            <a:solidFill>
              <a:srgbClr val="ED0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1606C30-6536-4042-9793-6E301C25AA4C}"/>
              </a:ext>
            </a:extLst>
          </p:cNvPr>
          <p:cNvCxnSpPr/>
          <p:nvPr/>
        </p:nvCxnSpPr>
        <p:spPr>
          <a:xfrm>
            <a:off x="1907628" y="2426422"/>
            <a:ext cx="1040524" cy="308843"/>
          </a:xfrm>
          <a:prstGeom prst="straightConnector1">
            <a:avLst/>
          </a:prstGeom>
          <a:ln w="28575">
            <a:solidFill>
              <a:srgbClr val="ED00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8B9755-330A-EC44-AE26-C8AC4CB161A9}"/>
              </a:ext>
            </a:extLst>
          </p:cNvPr>
          <p:cNvCxnSpPr>
            <a:endCxn id="14" idx="0"/>
          </p:cNvCxnSpPr>
          <p:nvPr/>
        </p:nvCxnSpPr>
        <p:spPr>
          <a:xfrm flipH="1">
            <a:off x="2218431" y="2426422"/>
            <a:ext cx="1544483" cy="1357685"/>
          </a:xfrm>
          <a:prstGeom prst="straightConnector1">
            <a:avLst/>
          </a:prstGeom>
          <a:ln w="28575">
            <a:solidFill>
              <a:srgbClr val="ED00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10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1772</Words>
  <Application>Microsoft Office PowerPoint</Application>
  <PresentationFormat>와이드스크린</PresentationFormat>
  <Paragraphs>210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Calibri</vt:lpstr>
      <vt:lpstr>Arial</vt:lpstr>
      <vt:lpstr>Roboto Bold</vt:lpstr>
      <vt:lpstr>Consolas</vt:lpstr>
      <vt:lpstr>Roboto Regular</vt:lpstr>
      <vt:lpstr>NanumSquareRound</vt:lpstr>
      <vt:lpstr>나눔스퀘어라운드 Regular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박 수진</cp:lastModifiedBy>
  <cp:revision>258</cp:revision>
  <dcterms:created xsi:type="dcterms:W3CDTF">2018-12-21T22:04:22Z</dcterms:created>
  <dcterms:modified xsi:type="dcterms:W3CDTF">2019-11-14T16:55:20Z</dcterms:modified>
</cp:coreProperties>
</file>